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2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71" r:id="rId6"/>
    <p:sldId id="287" r:id="rId7"/>
    <p:sldId id="261" r:id="rId8"/>
    <p:sldId id="262" r:id="rId9"/>
    <p:sldId id="285" r:id="rId10"/>
    <p:sldId id="270" r:id="rId11"/>
    <p:sldId id="273" r:id="rId12"/>
    <p:sldId id="286" r:id="rId13"/>
    <p:sldId id="266" r:id="rId14"/>
    <p:sldId id="284" r:id="rId15"/>
    <p:sldId id="279" r:id="rId16"/>
    <p:sldId id="280" r:id="rId17"/>
    <p:sldId id="281" r:id="rId18"/>
    <p:sldId id="282" r:id="rId19"/>
    <p:sldId id="283" r:id="rId20"/>
    <p:sldId id="268" r:id="rId21"/>
    <p:sldId id="277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urino, José Javier" initials="JJL" lastIdx="22" clrIdx="0"/>
  <p:cmAuthor id="1" name="Sanchez, Raquel" initials="SR" lastIdx="1" clrIdx="1">
    <p:extLst>
      <p:ext uri="{19B8F6BF-5375-455C-9EA6-DF929625EA0E}">
        <p15:presenceInfo xmlns:p15="http://schemas.microsoft.com/office/powerpoint/2012/main" userId="S::raquel.sanchez@cookmedical.com::279b956e-e544-4b94-8c13-2070d39776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6" autoAdjust="0"/>
    <p:restoredTop sz="94812" autoAdjust="0"/>
  </p:normalViewPr>
  <p:slideViewPr>
    <p:cSldViewPr>
      <p:cViewPr varScale="1">
        <p:scale>
          <a:sx n="104" d="100"/>
          <a:sy n="104" d="100"/>
        </p:scale>
        <p:origin x="85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chez, Raquel" userId="279b956e-e544-4b94-8c13-2070d3977691" providerId="ADAL" clId="{7D70CB6F-3C2A-4A4A-B371-70A7D5A65C72}"/>
    <pc:docChg chg="undo custSel addSld delSld modSld">
      <pc:chgData name="Sanchez, Raquel" userId="279b956e-e544-4b94-8c13-2070d3977691" providerId="ADAL" clId="{7D70CB6F-3C2A-4A4A-B371-70A7D5A65C72}" dt="2022-03-23T16:15:19.591" v="11" actId="6549"/>
      <pc:docMkLst>
        <pc:docMk/>
      </pc:docMkLst>
      <pc:sldChg chg="del">
        <pc:chgData name="Sanchez, Raquel" userId="279b956e-e544-4b94-8c13-2070d3977691" providerId="ADAL" clId="{7D70CB6F-3C2A-4A4A-B371-70A7D5A65C72}" dt="2022-03-23T16:14:02.697" v="0" actId="47"/>
        <pc:sldMkLst>
          <pc:docMk/>
          <pc:sldMk cId="0" sldId="267"/>
        </pc:sldMkLst>
      </pc:sldChg>
      <pc:sldChg chg="modSp add del mod delCm">
        <pc:chgData name="Sanchez, Raquel" userId="279b956e-e544-4b94-8c13-2070d3977691" providerId="ADAL" clId="{7D70CB6F-3C2A-4A4A-B371-70A7D5A65C72}" dt="2022-03-23T16:15:19.591" v="11" actId="6549"/>
        <pc:sldMkLst>
          <pc:docMk/>
          <pc:sldMk cId="0" sldId="268"/>
        </pc:sldMkLst>
        <pc:spChg chg="mod">
          <ac:chgData name="Sanchez, Raquel" userId="279b956e-e544-4b94-8c13-2070d3977691" providerId="ADAL" clId="{7D70CB6F-3C2A-4A4A-B371-70A7D5A65C72}" dt="2022-03-23T16:15:19.591" v="11" actId="6549"/>
          <ac:spMkLst>
            <pc:docMk/>
            <pc:sldMk cId="0" sldId="268"/>
            <ac:spMk id="20483" creationId="{00000000-0000-0000-0000-0000000000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14T10:23:33.892" idx="5">
    <p:pos x="3122" y="1196"/>
    <p:text>update picture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14T10:23:15.110" idx="4">
    <p:pos x="4197" y="724"/>
    <p:text>update picture (Alpha AAA)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16T14:46:03.480" idx="6">
    <p:pos x="1231" y="2950"/>
    <p:text>update picture / s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05T11:47:55.601" idx="1">
    <p:pos x="2701" y="3255"/>
    <p:text>Jose to review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16T14:48:11.639" idx="7">
    <p:pos x="2632" y="2538"/>
    <p:text>check / update pictures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14T10:34:27.363" idx="12">
    <p:pos x="3862" y="2899"/>
    <p:text>change pics (ZISL)</p:text>
  </p:cm>
  <p:cm authorId="0" dt="2017-03-16T14:49:54.805" idx="22">
    <p:pos x="2420" y="1162"/>
    <p:text>change pic (Alpha AAA)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16T14:53:38.387" idx="15">
    <p:pos x="4394" y="1360"/>
    <p:text>change pic (Alpha AAA)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14T10:40:19.449" idx="16">
    <p:pos x="5424" y="1008"/>
    <p:text>check / updaye papers - make chart - 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91A09A-2ECD-4BC5-AA51-F7D6AEF9248D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6597F396-3417-4B45-8D16-C9DE9D6F68F1}">
      <dgm:prSet phldrT="[Text]"/>
      <dgm:spPr/>
      <dgm:t>
        <a:bodyPr/>
        <a:lstStyle/>
        <a:p>
          <a:r>
            <a:rPr lang="en-AU" b="1" dirty="0"/>
            <a:t>Common Iliac Artery Aneurysm</a:t>
          </a:r>
        </a:p>
      </dgm:t>
    </dgm:pt>
    <dgm:pt modelId="{55A32944-DC6F-46E6-8498-A028E2DD03F7}" type="parTrans" cxnId="{7DB08FFC-B8F3-4D65-8770-96736C6C34AD}">
      <dgm:prSet/>
      <dgm:spPr/>
      <dgm:t>
        <a:bodyPr/>
        <a:lstStyle/>
        <a:p>
          <a:endParaRPr lang="en-AU"/>
        </a:p>
      </dgm:t>
    </dgm:pt>
    <dgm:pt modelId="{145B07F9-01A3-49D5-B491-49AEA87021D2}" type="sibTrans" cxnId="{7DB08FFC-B8F3-4D65-8770-96736C6C34AD}">
      <dgm:prSet/>
      <dgm:spPr/>
      <dgm:t>
        <a:bodyPr/>
        <a:lstStyle/>
        <a:p>
          <a:endParaRPr lang="en-AU"/>
        </a:p>
      </dgm:t>
    </dgm:pt>
    <dgm:pt modelId="{B4421D01-692B-4874-B090-D4BB7316ADA8}">
      <dgm:prSet phldrT="[Text]"/>
      <dgm:spPr/>
      <dgm:t>
        <a:bodyPr/>
        <a:lstStyle/>
        <a:p>
          <a:r>
            <a:rPr lang="en-AU" dirty="0"/>
            <a:t>Including an Internal Artery Aneurysm</a:t>
          </a:r>
        </a:p>
      </dgm:t>
    </dgm:pt>
    <dgm:pt modelId="{4F3FA2DA-B18F-45C4-8A9D-6A1BEE5C967F}" type="parTrans" cxnId="{845298C9-BBBF-45BB-B4B0-B658CE3E2710}">
      <dgm:prSet/>
      <dgm:spPr/>
      <dgm:t>
        <a:bodyPr/>
        <a:lstStyle/>
        <a:p>
          <a:endParaRPr lang="en-AU"/>
        </a:p>
      </dgm:t>
    </dgm:pt>
    <dgm:pt modelId="{B14D3510-2C79-411F-B8EC-4E028A775862}" type="sibTrans" cxnId="{845298C9-BBBF-45BB-B4B0-B658CE3E2710}">
      <dgm:prSet/>
      <dgm:spPr/>
      <dgm:t>
        <a:bodyPr/>
        <a:lstStyle/>
        <a:p>
          <a:endParaRPr lang="en-AU"/>
        </a:p>
      </dgm:t>
    </dgm:pt>
    <dgm:pt modelId="{C8DD202D-6AC8-4496-8960-EC1712C00BB2}">
      <dgm:prSet phldrT="[Text]"/>
      <dgm:spPr/>
      <dgm:t>
        <a:bodyPr/>
        <a:lstStyle/>
        <a:p>
          <a:r>
            <a:rPr lang="en-AU" dirty="0"/>
            <a:t>Excluding an Internal Artery Aneurysm</a:t>
          </a:r>
        </a:p>
      </dgm:t>
    </dgm:pt>
    <dgm:pt modelId="{16E635C3-8DDF-471A-AB93-BB01ED621604}" type="parTrans" cxnId="{C35A68AD-B784-4533-BC7B-B7B8EF86975A}">
      <dgm:prSet/>
      <dgm:spPr/>
      <dgm:t>
        <a:bodyPr/>
        <a:lstStyle/>
        <a:p>
          <a:endParaRPr lang="en-AU"/>
        </a:p>
      </dgm:t>
    </dgm:pt>
    <dgm:pt modelId="{0126D055-E085-41CE-B540-062AE19B13C5}" type="sibTrans" cxnId="{C35A68AD-B784-4533-BC7B-B7B8EF86975A}">
      <dgm:prSet/>
      <dgm:spPr/>
      <dgm:t>
        <a:bodyPr/>
        <a:lstStyle/>
        <a:p>
          <a:endParaRPr lang="en-AU"/>
        </a:p>
      </dgm:t>
    </dgm:pt>
    <dgm:pt modelId="{F8015AE0-BA48-44A6-9BB2-53B8B216A326}">
      <dgm:prSet phldrT="[Text]"/>
      <dgm:spPr/>
      <dgm:t>
        <a:bodyPr/>
        <a:lstStyle/>
        <a:p>
          <a:r>
            <a:rPr lang="en-AU" dirty="0"/>
            <a:t>Surgical</a:t>
          </a:r>
        </a:p>
      </dgm:t>
    </dgm:pt>
    <dgm:pt modelId="{F400A586-64AE-401B-BE99-6C5E67E37EE7}" type="parTrans" cxnId="{FFB07585-00D0-4C70-A7D1-21ECC779A1E7}">
      <dgm:prSet/>
      <dgm:spPr/>
      <dgm:t>
        <a:bodyPr/>
        <a:lstStyle/>
        <a:p>
          <a:endParaRPr lang="en-AU"/>
        </a:p>
      </dgm:t>
    </dgm:pt>
    <dgm:pt modelId="{E01952EE-19F6-467A-B33C-BAC53E33F626}" type="sibTrans" cxnId="{FFB07585-00D0-4C70-A7D1-21ECC779A1E7}">
      <dgm:prSet/>
      <dgm:spPr/>
      <dgm:t>
        <a:bodyPr/>
        <a:lstStyle/>
        <a:p>
          <a:endParaRPr lang="en-AU"/>
        </a:p>
      </dgm:t>
    </dgm:pt>
    <dgm:pt modelId="{C6A136A1-87A6-485C-8CA6-9439935F2A54}">
      <dgm:prSet phldrT="[Text]"/>
      <dgm:spPr/>
      <dgm:t>
        <a:bodyPr/>
        <a:lstStyle/>
        <a:p>
          <a:r>
            <a:rPr lang="en-AU" dirty="0"/>
            <a:t>Embolization + extension in EIA</a:t>
          </a:r>
        </a:p>
      </dgm:t>
    </dgm:pt>
    <dgm:pt modelId="{C9DF542B-4462-487D-8E9B-5D25C838E167}" type="parTrans" cxnId="{80CB26AD-A9EC-4E6C-BFC3-FE44178CA035}">
      <dgm:prSet/>
      <dgm:spPr/>
      <dgm:t>
        <a:bodyPr/>
        <a:lstStyle/>
        <a:p>
          <a:endParaRPr lang="en-AU"/>
        </a:p>
      </dgm:t>
    </dgm:pt>
    <dgm:pt modelId="{B59DDC51-9E03-442C-82AD-2FD02E967161}" type="sibTrans" cxnId="{80CB26AD-A9EC-4E6C-BFC3-FE44178CA035}">
      <dgm:prSet/>
      <dgm:spPr/>
      <dgm:t>
        <a:bodyPr/>
        <a:lstStyle/>
        <a:p>
          <a:endParaRPr lang="en-AU"/>
        </a:p>
      </dgm:t>
    </dgm:pt>
    <dgm:pt modelId="{9B8220F2-4D92-4281-A9F0-C1D96EC43712}">
      <dgm:prSet phldrT="[Text]"/>
      <dgm:spPr/>
      <dgm:t>
        <a:bodyPr/>
        <a:lstStyle/>
        <a:p>
          <a:r>
            <a:rPr lang="en-AU" b="1" dirty="0"/>
            <a:t>Endovascular</a:t>
          </a:r>
        </a:p>
      </dgm:t>
    </dgm:pt>
    <dgm:pt modelId="{3D78E685-5423-425F-926F-3330EF041C38}" type="parTrans" cxnId="{0F064998-E7A7-4813-8BC7-26B8891496B2}">
      <dgm:prSet/>
      <dgm:spPr/>
      <dgm:t>
        <a:bodyPr/>
        <a:lstStyle/>
        <a:p>
          <a:endParaRPr lang="en-AU"/>
        </a:p>
      </dgm:t>
    </dgm:pt>
    <dgm:pt modelId="{D60B3AD0-5AD1-4B29-B808-A655AE63AD1B}" type="sibTrans" cxnId="{0F064998-E7A7-4813-8BC7-26B8891496B2}">
      <dgm:prSet/>
      <dgm:spPr/>
      <dgm:t>
        <a:bodyPr/>
        <a:lstStyle/>
        <a:p>
          <a:endParaRPr lang="en-AU"/>
        </a:p>
      </dgm:t>
    </dgm:pt>
    <dgm:pt modelId="{7B209FF3-A778-4B53-8FAC-2F6762B7D639}">
      <dgm:prSet phldrT="[Text]" custT="1"/>
      <dgm:spPr/>
      <dgm:t>
        <a:bodyPr/>
        <a:lstStyle/>
        <a:p>
          <a:r>
            <a:rPr lang="en-AU" sz="1400" b="1" dirty="0"/>
            <a:t>Iliac Branch Device</a:t>
          </a:r>
        </a:p>
      </dgm:t>
    </dgm:pt>
    <dgm:pt modelId="{B4B215BE-D446-4926-981A-4617018A72A1}" type="parTrans" cxnId="{2BE7E06E-8FD0-4890-AF1C-98A77F051D2A}">
      <dgm:prSet/>
      <dgm:spPr/>
      <dgm:t>
        <a:bodyPr/>
        <a:lstStyle/>
        <a:p>
          <a:endParaRPr lang="en-AU"/>
        </a:p>
      </dgm:t>
    </dgm:pt>
    <dgm:pt modelId="{582AE2F4-BCE2-4F21-9E20-730EC0E77818}" type="sibTrans" cxnId="{2BE7E06E-8FD0-4890-AF1C-98A77F051D2A}">
      <dgm:prSet/>
      <dgm:spPr/>
      <dgm:t>
        <a:bodyPr/>
        <a:lstStyle/>
        <a:p>
          <a:endParaRPr lang="en-AU"/>
        </a:p>
      </dgm:t>
    </dgm:pt>
    <dgm:pt modelId="{57BC1E7A-80C5-487C-A8C1-404F263F32A5}">
      <dgm:prSet phldrT="[Text]"/>
      <dgm:spPr/>
      <dgm:t>
        <a:bodyPr/>
        <a:lstStyle/>
        <a:p>
          <a:r>
            <a:rPr lang="en-AU" dirty="0"/>
            <a:t>Bell-bottom technique</a:t>
          </a:r>
        </a:p>
      </dgm:t>
    </dgm:pt>
    <dgm:pt modelId="{6B3858AD-C510-4A2A-88BC-8DE36BC368EF}" type="parTrans" cxnId="{FA046E4A-0AA6-4960-BAAF-5B377745C8AB}">
      <dgm:prSet/>
      <dgm:spPr/>
      <dgm:t>
        <a:bodyPr/>
        <a:lstStyle/>
        <a:p>
          <a:endParaRPr lang="en-AU"/>
        </a:p>
      </dgm:t>
    </dgm:pt>
    <dgm:pt modelId="{9C091925-2212-4D73-B235-694B38267A02}" type="sibTrans" cxnId="{FA046E4A-0AA6-4960-BAAF-5B377745C8AB}">
      <dgm:prSet/>
      <dgm:spPr/>
      <dgm:t>
        <a:bodyPr/>
        <a:lstStyle/>
        <a:p>
          <a:endParaRPr lang="en-AU"/>
        </a:p>
      </dgm:t>
    </dgm:pt>
    <dgm:pt modelId="{DD23F86E-5F06-4241-BBF5-ED1706199CB1}">
      <dgm:prSet phldrT="[Text]"/>
      <dgm:spPr/>
      <dgm:t>
        <a:bodyPr/>
        <a:lstStyle/>
        <a:p>
          <a:r>
            <a:rPr lang="en-AU" dirty="0"/>
            <a:t>Chimney /  Sandwich</a:t>
          </a:r>
        </a:p>
      </dgm:t>
    </dgm:pt>
    <dgm:pt modelId="{87D41161-FC51-454C-B34C-332CEDC8B3C2}" type="parTrans" cxnId="{C45D5BE1-94AB-4995-BC39-49DCFC2D835E}">
      <dgm:prSet/>
      <dgm:spPr/>
      <dgm:t>
        <a:bodyPr/>
        <a:lstStyle/>
        <a:p>
          <a:endParaRPr lang="en-AU"/>
        </a:p>
      </dgm:t>
    </dgm:pt>
    <dgm:pt modelId="{C601DA77-24F0-4D9D-A7BC-7D2053B97737}" type="sibTrans" cxnId="{C45D5BE1-94AB-4995-BC39-49DCFC2D835E}">
      <dgm:prSet/>
      <dgm:spPr/>
      <dgm:t>
        <a:bodyPr/>
        <a:lstStyle/>
        <a:p>
          <a:endParaRPr lang="en-AU"/>
        </a:p>
      </dgm:t>
    </dgm:pt>
    <dgm:pt modelId="{768C18CF-05AF-4795-A55F-F85EB5B88E6C}">
      <dgm:prSet phldrT="[Text]"/>
      <dgm:spPr/>
      <dgm:t>
        <a:bodyPr/>
        <a:lstStyle/>
        <a:p>
          <a:r>
            <a:rPr lang="en-AU" dirty="0"/>
            <a:t>Coil or ligate the IIA and extend to EIA</a:t>
          </a:r>
        </a:p>
      </dgm:t>
    </dgm:pt>
    <dgm:pt modelId="{5E2DC8C1-A4B0-4327-8114-2B401F9004E6}" type="parTrans" cxnId="{D7485B5F-4851-4AF5-9548-9B1EF01E1ADA}">
      <dgm:prSet/>
      <dgm:spPr/>
      <dgm:t>
        <a:bodyPr/>
        <a:lstStyle/>
        <a:p>
          <a:endParaRPr lang="da-DK"/>
        </a:p>
      </dgm:t>
    </dgm:pt>
    <dgm:pt modelId="{0235B100-248E-4513-8F0A-BDC0F7C765AB}" type="sibTrans" cxnId="{D7485B5F-4851-4AF5-9548-9B1EF01E1ADA}">
      <dgm:prSet/>
      <dgm:spPr/>
      <dgm:t>
        <a:bodyPr/>
        <a:lstStyle/>
        <a:p>
          <a:endParaRPr lang="da-DK"/>
        </a:p>
      </dgm:t>
    </dgm:pt>
    <dgm:pt modelId="{8BC188F2-5D42-4DBF-A028-25A5EFC8F475}">
      <dgm:prSet phldrT="[Text]"/>
      <dgm:spPr/>
      <dgm:t>
        <a:bodyPr/>
        <a:lstStyle/>
        <a:p>
          <a:r>
            <a:rPr lang="en-AU" dirty="0"/>
            <a:t>Surgical</a:t>
          </a:r>
        </a:p>
      </dgm:t>
    </dgm:pt>
    <dgm:pt modelId="{93EB5719-D85E-408B-AED3-67887CF31526}" type="parTrans" cxnId="{F088A4DE-FAE2-4247-AC8C-07942F9233D3}">
      <dgm:prSet/>
      <dgm:spPr/>
      <dgm:t>
        <a:bodyPr/>
        <a:lstStyle/>
        <a:p>
          <a:endParaRPr lang="da-DK"/>
        </a:p>
      </dgm:t>
    </dgm:pt>
    <dgm:pt modelId="{EF912EC0-9690-466D-BBA7-15EC9A2DE0EF}" type="sibTrans" cxnId="{F088A4DE-FAE2-4247-AC8C-07942F9233D3}">
      <dgm:prSet/>
      <dgm:spPr/>
      <dgm:t>
        <a:bodyPr/>
        <a:lstStyle/>
        <a:p>
          <a:endParaRPr lang="da-DK"/>
        </a:p>
      </dgm:t>
    </dgm:pt>
    <dgm:pt modelId="{C517A895-28DE-4F4E-8C4C-846A66329F7C}" type="pres">
      <dgm:prSet presAssocID="{1C91A09A-2ECD-4BC5-AA51-F7D6AEF9248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C6C17B8-0B22-403C-8E17-9B3BE4375ED6}" type="pres">
      <dgm:prSet presAssocID="{1C91A09A-2ECD-4BC5-AA51-F7D6AEF9248D}" presName="hierFlow" presStyleCnt="0"/>
      <dgm:spPr/>
    </dgm:pt>
    <dgm:pt modelId="{4A8A3E46-204E-4485-9A23-1D8FB8A4A783}" type="pres">
      <dgm:prSet presAssocID="{1C91A09A-2ECD-4BC5-AA51-F7D6AEF9248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7B2681D-65BA-40F9-A9CB-27BF60C78C6B}" type="pres">
      <dgm:prSet presAssocID="{6597F396-3417-4B45-8D16-C9DE9D6F68F1}" presName="Name14" presStyleCnt="0"/>
      <dgm:spPr/>
    </dgm:pt>
    <dgm:pt modelId="{1084A8C4-485E-4607-81B5-C2DD4E8892B2}" type="pres">
      <dgm:prSet presAssocID="{6597F396-3417-4B45-8D16-C9DE9D6F68F1}" presName="level1Shape" presStyleLbl="node0" presStyleIdx="0" presStyleCnt="1" custScaleX="228429" custLinFactNeighborX="-497">
        <dgm:presLayoutVars>
          <dgm:chPref val="3"/>
        </dgm:presLayoutVars>
      </dgm:prSet>
      <dgm:spPr/>
    </dgm:pt>
    <dgm:pt modelId="{C97A3AEE-0DD9-4BBE-8899-1A78E95C55BF}" type="pres">
      <dgm:prSet presAssocID="{6597F396-3417-4B45-8D16-C9DE9D6F68F1}" presName="hierChild2" presStyleCnt="0"/>
      <dgm:spPr/>
    </dgm:pt>
    <dgm:pt modelId="{F6285B58-FD4C-40AB-A41C-E1C7FE4D4B86}" type="pres">
      <dgm:prSet presAssocID="{4F3FA2DA-B18F-45C4-8A9D-6A1BEE5C967F}" presName="Name19" presStyleLbl="parChTrans1D2" presStyleIdx="0" presStyleCnt="2"/>
      <dgm:spPr/>
    </dgm:pt>
    <dgm:pt modelId="{99C9BA06-69B8-4B12-8AE8-AD42EA1E318F}" type="pres">
      <dgm:prSet presAssocID="{B4421D01-692B-4874-B090-D4BB7316ADA8}" presName="Name21" presStyleCnt="0"/>
      <dgm:spPr/>
    </dgm:pt>
    <dgm:pt modelId="{CDA8C152-1402-4644-9975-D0BA93A70B5F}" type="pres">
      <dgm:prSet presAssocID="{B4421D01-692B-4874-B090-D4BB7316ADA8}" presName="level2Shape" presStyleLbl="node2" presStyleIdx="0" presStyleCnt="2"/>
      <dgm:spPr/>
    </dgm:pt>
    <dgm:pt modelId="{10B841ED-49DE-4F91-B359-6B475B8D86F9}" type="pres">
      <dgm:prSet presAssocID="{B4421D01-692B-4874-B090-D4BB7316ADA8}" presName="hierChild3" presStyleCnt="0"/>
      <dgm:spPr/>
    </dgm:pt>
    <dgm:pt modelId="{12E71534-0D44-40EA-81BD-2B416E638D0E}" type="pres">
      <dgm:prSet presAssocID="{F400A586-64AE-401B-BE99-6C5E67E37EE7}" presName="Name19" presStyleLbl="parChTrans1D3" presStyleIdx="0" presStyleCnt="4"/>
      <dgm:spPr/>
    </dgm:pt>
    <dgm:pt modelId="{55D6D600-038D-4F15-8AB6-438009167A3A}" type="pres">
      <dgm:prSet presAssocID="{F8015AE0-BA48-44A6-9BB2-53B8B216A326}" presName="Name21" presStyleCnt="0"/>
      <dgm:spPr/>
    </dgm:pt>
    <dgm:pt modelId="{C1D06A14-3434-4D75-B401-2A9E7ECE2F1F}" type="pres">
      <dgm:prSet presAssocID="{F8015AE0-BA48-44A6-9BB2-53B8B216A326}" presName="level2Shape" presStyleLbl="node3" presStyleIdx="0" presStyleCnt="4"/>
      <dgm:spPr/>
    </dgm:pt>
    <dgm:pt modelId="{5255243B-36FC-438B-A809-C7A5B2154E45}" type="pres">
      <dgm:prSet presAssocID="{F8015AE0-BA48-44A6-9BB2-53B8B216A326}" presName="hierChild3" presStyleCnt="0"/>
      <dgm:spPr/>
    </dgm:pt>
    <dgm:pt modelId="{D0AD8644-F39D-442D-BA9E-C7D90003733E}" type="pres">
      <dgm:prSet presAssocID="{C9DF542B-4462-487D-8E9B-5D25C838E167}" presName="Name19" presStyleLbl="parChTrans1D3" presStyleIdx="1" presStyleCnt="4"/>
      <dgm:spPr/>
    </dgm:pt>
    <dgm:pt modelId="{34BEEA31-24C7-47ED-A251-69685ED50FB3}" type="pres">
      <dgm:prSet presAssocID="{C6A136A1-87A6-485C-8CA6-9439935F2A54}" presName="Name21" presStyleCnt="0"/>
      <dgm:spPr/>
    </dgm:pt>
    <dgm:pt modelId="{0EA77FFE-3393-46BA-A173-00F341E6294B}" type="pres">
      <dgm:prSet presAssocID="{C6A136A1-87A6-485C-8CA6-9439935F2A54}" presName="level2Shape" presStyleLbl="node3" presStyleIdx="1" presStyleCnt="4"/>
      <dgm:spPr/>
    </dgm:pt>
    <dgm:pt modelId="{FBC0231D-52F7-4C09-95CD-BD8CDCDE62B4}" type="pres">
      <dgm:prSet presAssocID="{C6A136A1-87A6-485C-8CA6-9439935F2A54}" presName="hierChild3" presStyleCnt="0"/>
      <dgm:spPr/>
    </dgm:pt>
    <dgm:pt modelId="{3036195A-3876-4786-9E0A-8E370B1E9AE5}" type="pres">
      <dgm:prSet presAssocID="{16E635C3-8DDF-471A-AB93-BB01ED621604}" presName="Name19" presStyleLbl="parChTrans1D2" presStyleIdx="1" presStyleCnt="2"/>
      <dgm:spPr/>
    </dgm:pt>
    <dgm:pt modelId="{20834E16-6150-441C-845B-6E210C1C2B1D}" type="pres">
      <dgm:prSet presAssocID="{C8DD202D-6AC8-4496-8960-EC1712C00BB2}" presName="Name21" presStyleCnt="0"/>
      <dgm:spPr/>
    </dgm:pt>
    <dgm:pt modelId="{09E1C375-2B48-4403-946A-C3AFD6DB8BEF}" type="pres">
      <dgm:prSet presAssocID="{C8DD202D-6AC8-4496-8960-EC1712C00BB2}" presName="level2Shape" presStyleLbl="node2" presStyleIdx="1" presStyleCnt="2"/>
      <dgm:spPr/>
    </dgm:pt>
    <dgm:pt modelId="{E9AB8079-B22A-421A-8903-B5C7524D48DF}" type="pres">
      <dgm:prSet presAssocID="{C8DD202D-6AC8-4496-8960-EC1712C00BB2}" presName="hierChild3" presStyleCnt="0"/>
      <dgm:spPr/>
    </dgm:pt>
    <dgm:pt modelId="{2DC2CAC9-8A2D-4102-AEBD-82018FA645F6}" type="pres">
      <dgm:prSet presAssocID="{3D78E685-5423-425F-926F-3330EF041C38}" presName="Name19" presStyleLbl="parChTrans1D3" presStyleIdx="2" presStyleCnt="4"/>
      <dgm:spPr/>
    </dgm:pt>
    <dgm:pt modelId="{EBD36055-395B-49DE-8B01-00371C4FAE0E}" type="pres">
      <dgm:prSet presAssocID="{9B8220F2-4D92-4281-A9F0-C1D96EC43712}" presName="Name21" presStyleCnt="0"/>
      <dgm:spPr/>
    </dgm:pt>
    <dgm:pt modelId="{D144E611-4BC3-4CCC-BCA7-58620B9223C5}" type="pres">
      <dgm:prSet presAssocID="{9B8220F2-4D92-4281-A9F0-C1D96EC43712}" presName="level2Shape" presStyleLbl="node3" presStyleIdx="2" presStyleCnt="4"/>
      <dgm:spPr/>
    </dgm:pt>
    <dgm:pt modelId="{E00ABCB4-92BC-441A-B624-F2AEB28EEC90}" type="pres">
      <dgm:prSet presAssocID="{9B8220F2-4D92-4281-A9F0-C1D96EC43712}" presName="hierChild3" presStyleCnt="0"/>
      <dgm:spPr/>
    </dgm:pt>
    <dgm:pt modelId="{874492C4-CC68-4FB0-A32F-BCE347E42BF0}" type="pres">
      <dgm:prSet presAssocID="{B4B215BE-D446-4926-981A-4617018A72A1}" presName="Name19" presStyleLbl="parChTrans1D4" presStyleIdx="0" presStyleCnt="4"/>
      <dgm:spPr/>
    </dgm:pt>
    <dgm:pt modelId="{5ADBDEEE-AFDE-47F4-9ADD-A0B5570F6436}" type="pres">
      <dgm:prSet presAssocID="{7B209FF3-A778-4B53-8FAC-2F6762B7D639}" presName="Name21" presStyleCnt="0"/>
      <dgm:spPr/>
    </dgm:pt>
    <dgm:pt modelId="{1B86EB5C-5874-403D-8C20-EF88D8DCBF23}" type="pres">
      <dgm:prSet presAssocID="{7B209FF3-A778-4B53-8FAC-2F6762B7D639}" presName="level2Shape" presStyleLbl="node4" presStyleIdx="0" presStyleCnt="4" custLinFactNeighborX="-46953"/>
      <dgm:spPr/>
    </dgm:pt>
    <dgm:pt modelId="{79AAAFE2-CAC1-41FF-8E56-BCFFDB65E6D4}" type="pres">
      <dgm:prSet presAssocID="{7B209FF3-A778-4B53-8FAC-2F6762B7D639}" presName="hierChild3" presStyleCnt="0"/>
      <dgm:spPr/>
    </dgm:pt>
    <dgm:pt modelId="{831DA01E-B4D1-45BE-95F8-36D02613FCD6}" type="pres">
      <dgm:prSet presAssocID="{6B3858AD-C510-4A2A-88BC-8DE36BC368EF}" presName="Name19" presStyleLbl="parChTrans1D4" presStyleIdx="1" presStyleCnt="4"/>
      <dgm:spPr/>
    </dgm:pt>
    <dgm:pt modelId="{CB4C0AB1-B3EF-4070-A8F9-FC108A140319}" type="pres">
      <dgm:prSet presAssocID="{57BC1E7A-80C5-487C-A8C1-404F263F32A5}" presName="Name21" presStyleCnt="0"/>
      <dgm:spPr/>
    </dgm:pt>
    <dgm:pt modelId="{20B997F4-D985-4424-A684-35E835677526}" type="pres">
      <dgm:prSet presAssocID="{57BC1E7A-80C5-487C-A8C1-404F263F32A5}" presName="level2Shape" presStyleLbl="node4" presStyleIdx="1" presStyleCnt="4" custLinFactNeighborX="-16417"/>
      <dgm:spPr/>
    </dgm:pt>
    <dgm:pt modelId="{6AE29510-AFEF-4B8E-8BA5-D0FFE028DA78}" type="pres">
      <dgm:prSet presAssocID="{57BC1E7A-80C5-487C-A8C1-404F263F32A5}" presName="hierChild3" presStyleCnt="0"/>
      <dgm:spPr/>
    </dgm:pt>
    <dgm:pt modelId="{83409D28-512F-4D4D-9F8C-ED991E23956D}" type="pres">
      <dgm:prSet presAssocID="{87D41161-FC51-454C-B34C-332CEDC8B3C2}" presName="Name19" presStyleLbl="parChTrans1D4" presStyleIdx="2" presStyleCnt="4"/>
      <dgm:spPr/>
    </dgm:pt>
    <dgm:pt modelId="{0AF67B87-5C1E-4196-B10B-F1A9842D437A}" type="pres">
      <dgm:prSet presAssocID="{DD23F86E-5F06-4241-BBF5-ED1706199CB1}" presName="Name21" presStyleCnt="0"/>
      <dgm:spPr/>
    </dgm:pt>
    <dgm:pt modelId="{3D137D25-8A76-4AB0-AA40-718AF34B7958}" type="pres">
      <dgm:prSet presAssocID="{DD23F86E-5F06-4241-BBF5-ED1706199CB1}" presName="level2Shape" presStyleLbl="node4" presStyleIdx="2" presStyleCnt="4" custLinFactNeighborX="-5145"/>
      <dgm:spPr/>
    </dgm:pt>
    <dgm:pt modelId="{B4D3A5F1-A0A6-4E28-9305-56AC670825F3}" type="pres">
      <dgm:prSet presAssocID="{DD23F86E-5F06-4241-BBF5-ED1706199CB1}" presName="hierChild3" presStyleCnt="0"/>
      <dgm:spPr/>
    </dgm:pt>
    <dgm:pt modelId="{95842AB3-8FC5-4F03-8A08-564D3C03B82A}" type="pres">
      <dgm:prSet presAssocID="{5E2DC8C1-A4B0-4327-8114-2B401F9004E6}" presName="Name19" presStyleLbl="parChTrans1D4" presStyleIdx="3" presStyleCnt="4"/>
      <dgm:spPr/>
    </dgm:pt>
    <dgm:pt modelId="{DEC1C62A-E111-4480-9E62-CABE39AA1BE4}" type="pres">
      <dgm:prSet presAssocID="{768C18CF-05AF-4795-A55F-F85EB5B88E6C}" presName="Name21" presStyleCnt="0"/>
      <dgm:spPr/>
    </dgm:pt>
    <dgm:pt modelId="{EEBBBDB0-20DF-45EE-8FAF-17BA4635671E}" type="pres">
      <dgm:prSet presAssocID="{768C18CF-05AF-4795-A55F-F85EB5B88E6C}" presName="level2Shape" presStyleLbl="node4" presStyleIdx="3" presStyleCnt="4" custLinFactNeighborX="-295"/>
      <dgm:spPr/>
    </dgm:pt>
    <dgm:pt modelId="{124F216B-4387-407B-BB89-D3A8E4196A40}" type="pres">
      <dgm:prSet presAssocID="{768C18CF-05AF-4795-A55F-F85EB5B88E6C}" presName="hierChild3" presStyleCnt="0"/>
      <dgm:spPr/>
    </dgm:pt>
    <dgm:pt modelId="{FBC3EDD3-941E-47A4-8617-BA3A10265DCE}" type="pres">
      <dgm:prSet presAssocID="{93EB5719-D85E-408B-AED3-67887CF31526}" presName="Name19" presStyleLbl="parChTrans1D3" presStyleIdx="3" presStyleCnt="4"/>
      <dgm:spPr/>
    </dgm:pt>
    <dgm:pt modelId="{F3A10E35-A150-4FF1-822C-39DC3F0FFC52}" type="pres">
      <dgm:prSet presAssocID="{8BC188F2-5D42-4DBF-A028-25A5EFC8F475}" presName="Name21" presStyleCnt="0"/>
      <dgm:spPr/>
    </dgm:pt>
    <dgm:pt modelId="{B2275D72-A875-4F27-97DC-E0F19B14F591}" type="pres">
      <dgm:prSet presAssocID="{8BC188F2-5D42-4DBF-A028-25A5EFC8F475}" presName="level2Shape" presStyleLbl="node3" presStyleIdx="3" presStyleCnt="4"/>
      <dgm:spPr/>
    </dgm:pt>
    <dgm:pt modelId="{9C05F321-BE0B-414F-91B3-B864689C5F55}" type="pres">
      <dgm:prSet presAssocID="{8BC188F2-5D42-4DBF-A028-25A5EFC8F475}" presName="hierChild3" presStyleCnt="0"/>
      <dgm:spPr/>
    </dgm:pt>
    <dgm:pt modelId="{2D2F617C-8D48-441D-B759-E038412ACE91}" type="pres">
      <dgm:prSet presAssocID="{1C91A09A-2ECD-4BC5-AA51-F7D6AEF9248D}" presName="bgShapesFlow" presStyleCnt="0"/>
      <dgm:spPr/>
    </dgm:pt>
  </dgm:ptLst>
  <dgm:cxnLst>
    <dgm:cxn modelId="{66934915-4FF3-41CD-9C02-047468500592}" type="presOf" srcId="{3D78E685-5423-425F-926F-3330EF041C38}" destId="{2DC2CAC9-8A2D-4102-AEBD-82018FA645F6}" srcOrd="0" destOrd="0" presId="urn:microsoft.com/office/officeart/2005/8/layout/hierarchy6"/>
    <dgm:cxn modelId="{21502C18-1DE3-48C6-8A9D-EC6AFD0F6596}" type="presOf" srcId="{768C18CF-05AF-4795-A55F-F85EB5B88E6C}" destId="{EEBBBDB0-20DF-45EE-8FAF-17BA4635671E}" srcOrd="0" destOrd="0" presId="urn:microsoft.com/office/officeart/2005/8/layout/hierarchy6"/>
    <dgm:cxn modelId="{E8AF8B18-3574-431F-8918-A80FF02660D0}" type="presOf" srcId="{B4421D01-692B-4874-B090-D4BB7316ADA8}" destId="{CDA8C152-1402-4644-9975-D0BA93A70B5F}" srcOrd="0" destOrd="0" presId="urn:microsoft.com/office/officeart/2005/8/layout/hierarchy6"/>
    <dgm:cxn modelId="{E3443D1C-C1E7-48F8-931B-E4F582395FB4}" type="presOf" srcId="{57BC1E7A-80C5-487C-A8C1-404F263F32A5}" destId="{20B997F4-D985-4424-A684-35E835677526}" srcOrd="0" destOrd="0" presId="urn:microsoft.com/office/officeart/2005/8/layout/hierarchy6"/>
    <dgm:cxn modelId="{71311D24-9458-4137-A54D-B9D9489BEABD}" type="presOf" srcId="{93EB5719-D85E-408B-AED3-67887CF31526}" destId="{FBC3EDD3-941E-47A4-8617-BA3A10265DCE}" srcOrd="0" destOrd="0" presId="urn:microsoft.com/office/officeart/2005/8/layout/hierarchy6"/>
    <dgm:cxn modelId="{86990726-7D00-40A8-9A52-4102F7859B4F}" type="presOf" srcId="{5E2DC8C1-A4B0-4327-8114-2B401F9004E6}" destId="{95842AB3-8FC5-4F03-8A08-564D3C03B82A}" srcOrd="0" destOrd="0" presId="urn:microsoft.com/office/officeart/2005/8/layout/hierarchy6"/>
    <dgm:cxn modelId="{262F922D-418C-4F3A-8D84-4A548A3AB241}" type="presOf" srcId="{F8015AE0-BA48-44A6-9BB2-53B8B216A326}" destId="{C1D06A14-3434-4D75-B401-2A9E7ECE2F1F}" srcOrd="0" destOrd="0" presId="urn:microsoft.com/office/officeart/2005/8/layout/hierarchy6"/>
    <dgm:cxn modelId="{9DE39930-B75E-4C37-BE75-EE0C4F309233}" type="presOf" srcId="{B4B215BE-D446-4926-981A-4617018A72A1}" destId="{874492C4-CC68-4FB0-A32F-BCE347E42BF0}" srcOrd="0" destOrd="0" presId="urn:microsoft.com/office/officeart/2005/8/layout/hierarchy6"/>
    <dgm:cxn modelId="{E0FFCE5B-487A-456D-92F1-6E0881CED26A}" type="presOf" srcId="{C6A136A1-87A6-485C-8CA6-9439935F2A54}" destId="{0EA77FFE-3393-46BA-A173-00F341E6294B}" srcOrd="0" destOrd="0" presId="urn:microsoft.com/office/officeart/2005/8/layout/hierarchy6"/>
    <dgm:cxn modelId="{D7485B5F-4851-4AF5-9548-9B1EF01E1ADA}" srcId="{9B8220F2-4D92-4281-A9F0-C1D96EC43712}" destId="{768C18CF-05AF-4795-A55F-F85EB5B88E6C}" srcOrd="3" destOrd="0" parTransId="{5E2DC8C1-A4B0-4327-8114-2B401F9004E6}" sibTransId="{0235B100-248E-4513-8F0A-BDC0F7C765AB}"/>
    <dgm:cxn modelId="{FA046E4A-0AA6-4960-BAAF-5B377745C8AB}" srcId="{9B8220F2-4D92-4281-A9F0-C1D96EC43712}" destId="{57BC1E7A-80C5-487C-A8C1-404F263F32A5}" srcOrd="1" destOrd="0" parTransId="{6B3858AD-C510-4A2A-88BC-8DE36BC368EF}" sibTransId="{9C091925-2212-4D73-B235-694B38267A02}"/>
    <dgm:cxn modelId="{67CCDA4A-2C96-445A-BF1B-E9FEAF5D370B}" type="presOf" srcId="{7B209FF3-A778-4B53-8FAC-2F6762B7D639}" destId="{1B86EB5C-5874-403D-8C20-EF88D8DCBF23}" srcOrd="0" destOrd="0" presId="urn:microsoft.com/office/officeart/2005/8/layout/hierarchy6"/>
    <dgm:cxn modelId="{2BE7E06E-8FD0-4890-AF1C-98A77F051D2A}" srcId="{9B8220F2-4D92-4281-A9F0-C1D96EC43712}" destId="{7B209FF3-A778-4B53-8FAC-2F6762B7D639}" srcOrd="0" destOrd="0" parTransId="{B4B215BE-D446-4926-981A-4617018A72A1}" sibTransId="{582AE2F4-BCE2-4F21-9E20-730EC0E77818}"/>
    <dgm:cxn modelId="{31AEF655-4999-4F23-9F3E-B3EA4F14EAE4}" type="presOf" srcId="{4F3FA2DA-B18F-45C4-8A9D-6A1BEE5C967F}" destId="{F6285B58-FD4C-40AB-A41C-E1C7FE4D4B86}" srcOrd="0" destOrd="0" presId="urn:microsoft.com/office/officeart/2005/8/layout/hierarchy6"/>
    <dgm:cxn modelId="{F4FE997B-67C4-44E3-A756-B6F1CC463DCE}" type="presOf" srcId="{1C91A09A-2ECD-4BC5-AA51-F7D6AEF9248D}" destId="{C517A895-28DE-4F4E-8C4C-846A66329F7C}" srcOrd="0" destOrd="0" presId="urn:microsoft.com/office/officeart/2005/8/layout/hierarchy6"/>
    <dgm:cxn modelId="{B29FE57D-AAE5-4F0B-ABD2-0B781EAB4465}" type="presOf" srcId="{C9DF542B-4462-487D-8E9B-5D25C838E167}" destId="{D0AD8644-F39D-442D-BA9E-C7D90003733E}" srcOrd="0" destOrd="0" presId="urn:microsoft.com/office/officeart/2005/8/layout/hierarchy6"/>
    <dgm:cxn modelId="{D30C1D81-0050-4D77-B347-01A771D5538C}" type="presOf" srcId="{87D41161-FC51-454C-B34C-332CEDC8B3C2}" destId="{83409D28-512F-4D4D-9F8C-ED991E23956D}" srcOrd="0" destOrd="0" presId="urn:microsoft.com/office/officeart/2005/8/layout/hierarchy6"/>
    <dgm:cxn modelId="{FFB07585-00D0-4C70-A7D1-21ECC779A1E7}" srcId="{B4421D01-692B-4874-B090-D4BB7316ADA8}" destId="{F8015AE0-BA48-44A6-9BB2-53B8B216A326}" srcOrd="0" destOrd="0" parTransId="{F400A586-64AE-401B-BE99-6C5E67E37EE7}" sibTransId="{E01952EE-19F6-467A-B33C-BAC53E33F626}"/>
    <dgm:cxn modelId="{0F064998-E7A7-4813-8BC7-26B8891496B2}" srcId="{C8DD202D-6AC8-4496-8960-EC1712C00BB2}" destId="{9B8220F2-4D92-4281-A9F0-C1D96EC43712}" srcOrd="0" destOrd="0" parTransId="{3D78E685-5423-425F-926F-3330EF041C38}" sibTransId="{D60B3AD0-5AD1-4B29-B808-A655AE63AD1B}"/>
    <dgm:cxn modelId="{80CB26AD-A9EC-4E6C-BFC3-FE44178CA035}" srcId="{B4421D01-692B-4874-B090-D4BB7316ADA8}" destId="{C6A136A1-87A6-485C-8CA6-9439935F2A54}" srcOrd="1" destOrd="0" parTransId="{C9DF542B-4462-487D-8E9B-5D25C838E167}" sibTransId="{B59DDC51-9E03-442C-82AD-2FD02E967161}"/>
    <dgm:cxn modelId="{C35A68AD-B784-4533-BC7B-B7B8EF86975A}" srcId="{6597F396-3417-4B45-8D16-C9DE9D6F68F1}" destId="{C8DD202D-6AC8-4496-8960-EC1712C00BB2}" srcOrd="1" destOrd="0" parTransId="{16E635C3-8DDF-471A-AB93-BB01ED621604}" sibTransId="{0126D055-E085-41CE-B540-062AE19B13C5}"/>
    <dgm:cxn modelId="{3541CFAD-272B-41FD-A8E3-554BB0AA7A0F}" type="presOf" srcId="{C8DD202D-6AC8-4496-8960-EC1712C00BB2}" destId="{09E1C375-2B48-4403-946A-C3AFD6DB8BEF}" srcOrd="0" destOrd="0" presId="urn:microsoft.com/office/officeart/2005/8/layout/hierarchy6"/>
    <dgm:cxn modelId="{7026DBBA-B55E-4329-9878-1B386522489E}" type="presOf" srcId="{16E635C3-8DDF-471A-AB93-BB01ED621604}" destId="{3036195A-3876-4786-9E0A-8E370B1E9AE5}" srcOrd="0" destOrd="0" presId="urn:microsoft.com/office/officeart/2005/8/layout/hierarchy6"/>
    <dgm:cxn modelId="{A1B221C0-21BA-4D14-A926-D0D8511EE9AE}" type="presOf" srcId="{6597F396-3417-4B45-8D16-C9DE9D6F68F1}" destId="{1084A8C4-485E-4607-81B5-C2DD4E8892B2}" srcOrd="0" destOrd="0" presId="urn:microsoft.com/office/officeart/2005/8/layout/hierarchy6"/>
    <dgm:cxn modelId="{845298C9-BBBF-45BB-B4B0-B658CE3E2710}" srcId="{6597F396-3417-4B45-8D16-C9DE9D6F68F1}" destId="{B4421D01-692B-4874-B090-D4BB7316ADA8}" srcOrd="0" destOrd="0" parTransId="{4F3FA2DA-B18F-45C4-8A9D-6A1BEE5C967F}" sibTransId="{B14D3510-2C79-411F-B8EC-4E028A775862}"/>
    <dgm:cxn modelId="{D9583DCB-977E-412A-B657-642F8F7894C8}" type="presOf" srcId="{F400A586-64AE-401B-BE99-6C5E67E37EE7}" destId="{12E71534-0D44-40EA-81BD-2B416E638D0E}" srcOrd="0" destOrd="0" presId="urn:microsoft.com/office/officeart/2005/8/layout/hierarchy6"/>
    <dgm:cxn modelId="{F088A4DE-FAE2-4247-AC8C-07942F9233D3}" srcId="{C8DD202D-6AC8-4496-8960-EC1712C00BB2}" destId="{8BC188F2-5D42-4DBF-A028-25A5EFC8F475}" srcOrd="1" destOrd="0" parTransId="{93EB5719-D85E-408B-AED3-67887CF31526}" sibTransId="{EF912EC0-9690-466D-BBA7-15EC9A2DE0EF}"/>
    <dgm:cxn modelId="{C45D5BE1-94AB-4995-BC39-49DCFC2D835E}" srcId="{9B8220F2-4D92-4281-A9F0-C1D96EC43712}" destId="{DD23F86E-5F06-4241-BBF5-ED1706199CB1}" srcOrd="2" destOrd="0" parTransId="{87D41161-FC51-454C-B34C-332CEDC8B3C2}" sibTransId="{C601DA77-24F0-4D9D-A7BC-7D2053B97737}"/>
    <dgm:cxn modelId="{46552BE7-11FE-4F92-B44A-46621B6AF2AF}" type="presOf" srcId="{DD23F86E-5F06-4241-BBF5-ED1706199CB1}" destId="{3D137D25-8A76-4AB0-AA40-718AF34B7958}" srcOrd="0" destOrd="0" presId="urn:microsoft.com/office/officeart/2005/8/layout/hierarchy6"/>
    <dgm:cxn modelId="{8FDE9EE7-EC42-42C1-89E9-5F01193ABF2B}" type="presOf" srcId="{6B3858AD-C510-4A2A-88BC-8DE36BC368EF}" destId="{831DA01E-B4D1-45BE-95F8-36D02613FCD6}" srcOrd="0" destOrd="0" presId="urn:microsoft.com/office/officeart/2005/8/layout/hierarchy6"/>
    <dgm:cxn modelId="{51C1E8EF-0CC8-4FDF-AC83-76CD775C9452}" type="presOf" srcId="{9B8220F2-4D92-4281-A9F0-C1D96EC43712}" destId="{D144E611-4BC3-4CCC-BCA7-58620B9223C5}" srcOrd="0" destOrd="0" presId="urn:microsoft.com/office/officeart/2005/8/layout/hierarchy6"/>
    <dgm:cxn modelId="{CB2B95F8-DA51-453E-A642-EB1AD3B95B3B}" type="presOf" srcId="{8BC188F2-5D42-4DBF-A028-25A5EFC8F475}" destId="{B2275D72-A875-4F27-97DC-E0F19B14F591}" srcOrd="0" destOrd="0" presId="urn:microsoft.com/office/officeart/2005/8/layout/hierarchy6"/>
    <dgm:cxn modelId="{7DB08FFC-B8F3-4D65-8770-96736C6C34AD}" srcId="{1C91A09A-2ECD-4BC5-AA51-F7D6AEF9248D}" destId="{6597F396-3417-4B45-8D16-C9DE9D6F68F1}" srcOrd="0" destOrd="0" parTransId="{55A32944-DC6F-46E6-8498-A028E2DD03F7}" sibTransId="{145B07F9-01A3-49D5-B491-49AEA87021D2}"/>
    <dgm:cxn modelId="{CF4E7FC8-FEC5-4CF3-9472-03614F7C1719}" type="presParOf" srcId="{C517A895-28DE-4F4E-8C4C-846A66329F7C}" destId="{FC6C17B8-0B22-403C-8E17-9B3BE4375ED6}" srcOrd="0" destOrd="0" presId="urn:microsoft.com/office/officeart/2005/8/layout/hierarchy6"/>
    <dgm:cxn modelId="{E74A2F46-3A01-4649-A37C-D67BB312CE5D}" type="presParOf" srcId="{FC6C17B8-0B22-403C-8E17-9B3BE4375ED6}" destId="{4A8A3E46-204E-4485-9A23-1D8FB8A4A783}" srcOrd="0" destOrd="0" presId="urn:microsoft.com/office/officeart/2005/8/layout/hierarchy6"/>
    <dgm:cxn modelId="{DDF5C5F7-5416-4408-80BB-45CB8F199E06}" type="presParOf" srcId="{4A8A3E46-204E-4485-9A23-1D8FB8A4A783}" destId="{97B2681D-65BA-40F9-A9CB-27BF60C78C6B}" srcOrd="0" destOrd="0" presId="urn:microsoft.com/office/officeart/2005/8/layout/hierarchy6"/>
    <dgm:cxn modelId="{DCC37958-69FB-401A-8430-4323694F5C60}" type="presParOf" srcId="{97B2681D-65BA-40F9-A9CB-27BF60C78C6B}" destId="{1084A8C4-485E-4607-81B5-C2DD4E8892B2}" srcOrd="0" destOrd="0" presId="urn:microsoft.com/office/officeart/2005/8/layout/hierarchy6"/>
    <dgm:cxn modelId="{EB00E648-B2AE-494E-A540-8025C74A6EAC}" type="presParOf" srcId="{97B2681D-65BA-40F9-A9CB-27BF60C78C6B}" destId="{C97A3AEE-0DD9-4BBE-8899-1A78E95C55BF}" srcOrd="1" destOrd="0" presId="urn:microsoft.com/office/officeart/2005/8/layout/hierarchy6"/>
    <dgm:cxn modelId="{99ED8FBA-7343-4A9C-8F2E-0E5298E1C0A8}" type="presParOf" srcId="{C97A3AEE-0DD9-4BBE-8899-1A78E95C55BF}" destId="{F6285B58-FD4C-40AB-A41C-E1C7FE4D4B86}" srcOrd="0" destOrd="0" presId="urn:microsoft.com/office/officeart/2005/8/layout/hierarchy6"/>
    <dgm:cxn modelId="{7748B9EF-2CC4-4C47-9B00-2BA0C476A1C8}" type="presParOf" srcId="{C97A3AEE-0DD9-4BBE-8899-1A78E95C55BF}" destId="{99C9BA06-69B8-4B12-8AE8-AD42EA1E318F}" srcOrd="1" destOrd="0" presId="urn:microsoft.com/office/officeart/2005/8/layout/hierarchy6"/>
    <dgm:cxn modelId="{C562D32B-8EEF-4D9F-9B1B-1C67FB8FDF53}" type="presParOf" srcId="{99C9BA06-69B8-4B12-8AE8-AD42EA1E318F}" destId="{CDA8C152-1402-4644-9975-D0BA93A70B5F}" srcOrd="0" destOrd="0" presId="urn:microsoft.com/office/officeart/2005/8/layout/hierarchy6"/>
    <dgm:cxn modelId="{F5E6F038-5A75-401A-82B9-5C4C409DF3AE}" type="presParOf" srcId="{99C9BA06-69B8-4B12-8AE8-AD42EA1E318F}" destId="{10B841ED-49DE-4F91-B359-6B475B8D86F9}" srcOrd="1" destOrd="0" presId="urn:microsoft.com/office/officeart/2005/8/layout/hierarchy6"/>
    <dgm:cxn modelId="{2D421D1C-8561-4398-845D-11B08F9CCCAA}" type="presParOf" srcId="{10B841ED-49DE-4F91-B359-6B475B8D86F9}" destId="{12E71534-0D44-40EA-81BD-2B416E638D0E}" srcOrd="0" destOrd="0" presId="urn:microsoft.com/office/officeart/2005/8/layout/hierarchy6"/>
    <dgm:cxn modelId="{D64C9579-3745-4986-927D-08E88A99CA24}" type="presParOf" srcId="{10B841ED-49DE-4F91-B359-6B475B8D86F9}" destId="{55D6D600-038D-4F15-8AB6-438009167A3A}" srcOrd="1" destOrd="0" presId="urn:microsoft.com/office/officeart/2005/8/layout/hierarchy6"/>
    <dgm:cxn modelId="{C490520C-8A5F-407C-99C6-F56C81382F98}" type="presParOf" srcId="{55D6D600-038D-4F15-8AB6-438009167A3A}" destId="{C1D06A14-3434-4D75-B401-2A9E7ECE2F1F}" srcOrd="0" destOrd="0" presId="urn:microsoft.com/office/officeart/2005/8/layout/hierarchy6"/>
    <dgm:cxn modelId="{B9F99300-72FD-496C-8413-4E711F4D5433}" type="presParOf" srcId="{55D6D600-038D-4F15-8AB6-438009167A3A}" destId="{5255243B-36FC-438B-A809-C7A5B2154E45}" srcOrd="1" destOrd="0" presId="urn:microsoft.com/office/officeart/2005/8/layout/hierarchy6"/>
    <dgm:cxn modelId="{86F29552-D01C-4F5F-841D-B18F065477A4}" type="presParOf" srcId="{10B841ED-49DE-4F91-B359-6B475B8D86F9}" destId="{D0AD8644-F39D-442D-BA9E-C7D90003733E}" srcOrd="2" destOrd="0" presId="urn:microsoft.com/office/officeart/2005/8/layout/hierarchy6"/>
    <dgm:cxn modelId="{1F99F25A-93B4-45C9-BDFC-61C29435A55C}" type="presParOf" srcId="{10B841ED-49DE-4F91-B359-6B475B8D86F9}" destId="{34BEEA31-24C7-47ED-A251-69685ED50FB3}" srcOrd="3" destOrd="0" presId="urn:microsoft.com/office/officeart/2005/8/layout/hierarchy6"/>
    <dgm:cxn modelId="{3F1A3D5D-5525-4069-A5D8-C59D5FD5A224}" type="presParOf" srcId="{34BEEA31-24C7-47ED-A251-69685ED50FB3}" destId="{0EA77FFE-3393-46BA-A173-00F341E6294B}" srcOrd="0" destOrd="0" presId="urn:microsoft.com/office/officeart/2005/8/layout/hierarchy6"/>
    <dgm:cxn modelId="{FA6EF151-AB5F-4DF6-8C0A-541B54437D36}" type="presParOf" srcId="{34BEEA31-24C7-47ED-A251-69685ED50FB3}" destId="{FBC0231D-52F7-4C09-95CD-BD8CDCDE62B4}" srcOrd="1" destOrd="0" presId="urn:microsoft.com/office/officeart/2005/8/layout/hierarchy6"/>
    <dgm:cxn modelId="{5543B5CF-C314-4E4A-91DE-39BF77A19385}" type="presParOf" srcId="{C97A3AEE-0DD9-4BBE-8899-1A78E95C55BF}" destId="{3036195A-3876-4786-9E0A-8E370B1E9AE5}" srcOrd="2" destOrd="0" presId="urn:microsoft.com/office/officeart/2005/8/layout/hierarchy6"/>
    <dgm:cxn modelId="{B6CC3044-9223-4BE1-B855-EEB4D5EAB1CA}" type="presParOf" srcId="{C97A3AEE-0DD9-4BBE-8899-1A78E95C55BF}" destId="{20834E16-6150-441C-845B-6E210C1C2B1D}" srcOrd="3" destOrd="0" presId="urn:microsoft.com/office/officeart/2005/8/layout/hierarchy6"/>
    <dgm:cxn modelId="{C3E95325-081A-496A-8CE8-3D39C9981672}" type="presParOf" srcId="{20834E16-6150-441C-845B-6E210C1C2B1D}" destId="{09E1C375-2B48-4403-946A-C3AFD6DB8BEF}" srcOrd="0" destOrd="0" presId="urn:microsoft.com/office/officeart/2005/8/layout/hierarchy6"/>
    <dgm:cxn modelId="{4EEAB7DE-B091-48F6-A43E-49824ADFAA2F}" type="presParOf" srcId="{20834E16-6150-441C-845B-6E210C1C2B1D}" destId="{E9AB8079-B22A-421A-8903-B5C7524D48DF}" srcOrd="1" destOrd="0" presId="urn:microsoft.com/office/officeart/2005/8/layout/hierarchy6"/>
    <dgm:cxn modelId="{C9AD1D91-89D8-46EC-A5B4-01308E24FB0C}" type="presParOf" srcId="{E9AB8079-B22A-421A-8903-B5C7524D48DF}" destId="{2DC2CAC9-8A2D-4102-AEBD-82018FA645F6}" srcOrd="0" destOrd="0" presId="urn:microsoft.com/office/officeart/2005/8/layout/hierarchy6"/>
    <dgm:cxn modelId="{613CA6BC-4C78-49BC-89C8-CA365AE501B4}" type="presParOf" srcId="{E9AB8079-B22A-421A-8903-B5C7524D48DF}" destId="{EBD36055-395B-49DE-8B01-00371C4FAE0E}" srcOrd="1" destOrd="0" presId="urn:microsoft.com/office/officeart/2005/8/layout/hierarchy6"/>
    <dgm:cxn modelId="{33459600-9275-4EF9-9E96-B8B80B8A21B5}" type="presParOf" srcId="{EBD36055-395B-49DE-8B01-00371C4FAE0E}" destId="{D144E611-4BC3-4CCC-BCA7-58620B9223C5}" srcOrd="0" destOrd="0" presId="urn:microsoft.com/office/officeart/2005/8/layout/hierarchy6"/>
    <dgm:cxn modelId="{699D3292-E88E-4FC9-A1BD-8611E953AE5E}" type="presParOf" srcId="{EBD36055-395B-49DE-8B01-00371C4FAE0E}" destId="{E00ABCB4-92BC-441A-B624-F2AEB28EEC90}" srcOrd="1" destOrd="0" presId="urn:microsoft.com/office/officeart/2005/8/layout/hierarchy6"/>
    <dgm:cxn modelId="{F2502694-5C26-4AE5-82B0-C75E00B1829E}" type="presParOf" srcId="{E00ABCB4-92BC-441A-B624-F2AEB28EEC90}" destId="{874492C4-CC68-4FB0-A32F-BCE347E42BF0}" srcOrd="0" destOrd="0" presId="urn:microsoft.com/office/officeart/2005/8/layout/hierarchy6"/>
    <dgm:cxn modelId="{E80A2A8D-9A7F-4337-954C-3B29B2C3C762}" type="presParOf" srcId="{E00ABCB4-92BC-441A-B624-F2AEB28EEC90}" destId="{5ADBDEEE-AFDE-47F4-9ADD-A0B5570F6436}" srcOrd="1" destOrd="0" presId="urn:microsoft.com/office/officeart/2005/8/layout/hierarchy6"/>
    <dgm:cxn modelId="{5A3FCFCB-024E-40AB-844A-D01F9330A90C}" type="presParOf" srcId="{5ADBDEEE-AFDE-47F4-9ADD-A0B5570F6436}" destId="{1B86EB5C-5874-403D-8C20-EF88D8DCBF23}" srcOrd="0" destOrd="0" presId="urn:microsoft.com/office/officeart/2005/8/layout/hierarchy6"/>
    <dgm:cxn modelId="{ECA80493-1AA1-4C45-9A01-45F26C0776E1}" type="presParOf" srcId="{5ADBDEEE-AFDE-47F4-9ADD-A0B5570F6436}" destId="{79AAAFE2-CAC1-41FF-8E56-BCFFDB65E6D4}" srcOrd="1" destOrd="0" presId="urn:microsoft.com/office/officeart/2005/8/layout/hierarchy6"/>
    <dgm:cxn modelId="{9DA20A3B-73C9-464D-B2B5-14C633B6CA3E}" type="presParOf" srcId="{E00ABCB4-92BC-441A-B624-F2AEB28EEC90}" destId="{831DA01E-B4D1-45BE-95F8-36D02613FCD6}" srcOrd="2" destOrd="0" presId="urn:microsoft.com/office/officeart/2005/8/layout/hierarchy6"/>
    <dgm:cxn modelId="{E53D1624-8520-424C-8D16-27255C5E2D39}" type="presParOf" srcId="{E00ABCB4-92BC-441A-B624-F2AEB28EEC90}" destId="{CB4C0AB1-B3EF-4070-A8F9-FC108A140319}" srcOrd="3" destOrd="0" presId="urn:microsoft.com/office/officeart/2005/8/layout/hierarchy6"/>
    <dgm:cxn modelId="{36B870D2-0EC0-4AFD-AD5A-190E8EDCACB4}" type="presParOf" srcId="{CB4C0AB1-B3EF-4070-A8F9-FC108A140319}" destId="{20B997F4-D985-4424-A684-35E835677526}" srcOrd="0" destOrd="0" presId="urn:microsoft.com/office/officeart/2005/8/layout/hierarchy6"/>
    <dgm:cxn modelId="{C3792554-93D7-449B-BC96-B0FF54013D68}" type="presParOf" srcId="{CB4C0AB1-B3EF-4070-A8F9-FC108A140319}" destId="{6AE29510-AFEF-4B8E-8BA5-D0FFE028DA78}" srcOrd="1" destOrd="0" presId="urn:microsoft.com/office/officeart/2005/8/layout/hierarchy6"/>
    <dgm:cxn modelId="{4154AF0D-AFC0-4D4B-A99A-FA99932C1BCD}" type="presParOf" srcId="{E00ABCB4-92BC-441A-B624-F2AEB28EEC90}" destId="{83409D28-512F-4D4D-9F8C-ED991E23956D}" srcOrd="4" destOrd="0" presId="urn:microsoft.com/office/officeart/2005/8/layout/hierarchy6"/>
    <dgm:cxn modelId="{E2593CFD-F7E3-4FF8-BBD9-4E44B9B5B4CF}" type="presParOf" srcId="{E00ABCB4-92BC-441A-B624-F2AEB28EEC90}" destId="{0AF67B87-5C1E-4196-B10B-F1A9842D437A}" srcOrd="5" destOrd="0" presId="urn:microsoft.com/office/officeart/2005/8/layout/hierarchy6"/>
    <dgm:cxn modelId="{F39D5745-011F-4AEE-8FA5-0A54A3444D91}" type="presParOf" srcId="{0AF67B87-5C1E-4196-B10B-F1A9842D437A}" destId="{3D137D25-8A76-4AB0-AA40-718AF34B7958}" srcOrd="0" destOrd="0" presId="urn:microsoft.com/office/officeart/2005/8/layout/hierarchy6"/>
    <dgm:cxn modelId="{2307D84A-7D4A-40C9-9E3A-1AC6A5C33494}" type="presParOf" srcId="{0AF67B87-5C1E-4196-B10B-F1A9842D437A}" destId="{B4D3A5F1-A0A6-4E28-9305-56AC670825F3}" srcOrd="1" destOrd="0" presId="urn:microsoft.com/office/officeart/2005/8/layout/hierarchy6"/>
    <dgm:cxn modelId="{E1D86407-B199-4B78-A34E-2DCE6EE530C9}" type="presParOf" srcId="{E00ABCB4-92BC-441A-B624-F2AEB28EEC90}" destId="{95842AB3-8FC5-4F03-8A08-564D3C03B82A}" srcOrd="6" destOrd="0" presId="urn:microsoft.com/office/officeart/2005/8/layout/hierarchy6"/>
    <dgm:cxn modelId="{FF375826-DB7B-43EE-9BD7-0E11BB9E7657}" type="presParOf" srcId="{E00ABCB4-92BC-441A-B624-F2AEB28EEC90}" destId="{DEC1C62A-E111-4480-9E62-CABE39AA1BE4}" srcOrd="7" destOrd="0" presId="urn:microsoft.com/office/officeart/2005/8/layout/hierarchy6"/>
    <dgm:cxn modelId="{9415F211-E7BB-45AA-A2A2-44F06C81B198}" type="presParOf" srcId="{DEC1C62A-E111-4480-9E62-CABE39AA1BE4}" destId="{EEBBBDB0-20DF-45EE-8FAF-17BA4635671E}" srcOrd="0" destOrd="0" presId="urn:microsoft.com/office/officeart/2005/8/layout/hierarchy6"/>
    <dgm:cxn modelId="{9B363FE3-CFEE-42EC-9CCE-17FF4101DBAB}" type="presParOf" srcId="{DEC1C62A-E111-4480-9E62-CABE39AA1BE4}" destId="{124F216B-4387-407B-BB89-D3A8E4196A40}" srcOrd="1" destOrd="0" presId="urn:microsoft.com/office/officeart/2005/8/layout/hierarchy6"/>
    <dgm:cxn modelId="{1A93E846-0F3F-4D59-A391-8C23CBBCDA13}" type="presParOf" srcId="{E9AB8079-B22A-421A-8903-B5C7524D48DF}" destId="{FBC3EDD3-941E-47A4-8617-BA3A10265DCE}" srcOrd="2" destOrd="0" presId="urn:microsoft.com/office/officeart/2005/8/layout/hierarchy6"/>
    <dgm:cxn modelId="{56B7A588-51C2-449D-ACE3-5B5A7A7E8018}" type="presParOf" srcId="{E9AB8079-B22A-421A-8903-B5C7524D48DF}" destId="{F3A10E35-A150-4FF1-822C-39DC3F0FFC52}" srcOrd="3" destOrd="0" presId="urn:microsoft.com/office/officeart/2005/8/layout/hierarchy6"/>
    <dgm:cxn modelId="{7E94694C-B605-44EA-861B-04D2B33533A3}" type="presParOf" srcId="{F3A10E35-A150-4FF1-822C-39DC3F0FFC52}" destId="{B2275D72-A875-4F27-97DC-E0F19B14F591}" srcOrd="0" destOrd="0" presId="urn:microsoft.com/office/officeart/2005/8/layout/hierarchy6"/>
    <dgm:cxn modelId="{F84CCD59-212C-4E55-B064-2602D2438716}" type="presParOf" srcId="{F3A10E35-A150-4FF1-822C-39DC3F0FFC52}" destId="{9C05F321-BE0B-414F-91B3-B864689C5F55}" srcOrd="1" destOrd="0" presId="urn:microsoft.com/office/officeart/2005/8/layout/hierarchy6"/>
    <dgm:cxn modelId="{1AB47B07-6173-4DBE-B7B7-D16F07E72772}" type="presParOf" srcId="{C517A895-28DE-4F4E-8C4C-846A66329F7C}" destId="{2D2F617C-8D48-441D-B759-E038412ACE9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4A8C4-485E-4607-81B5-C2DD4E8892B2}">
      <dsp:nvSpPr>
        <dsp:cNvPr id="0" name=""/>
        <dsp:cNvSpPr/>
      </dsp:nvSpPr>
      <dsp:spPr>
        <a:xfrm>
          <a:off x="3004352" y="541"/>
          <a:ext cx="2710650" cy="791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b="1" kern="1200" dirty="0"/>
            <a:t>Common Iliac Artery Aneurysm</a:t>
          </a:r>
        </a:p>
      </dsp:txBody>
      <dsp:txXfrm>
        <a:off x="3027522" y="23711"/>
        <a:ext cx="2664310" cy="744759"/>
      </dsp:txXfrm>
    </dsp:sp>
    <dsp:sp modelId="{F6285B58-FD4C-40AB-A41C-E1C7FE4D4B86}">
      <dsp:nvSpPr>
        <dsp:cNvPr id="0" name=""/>
        <dsp:cNvSpPr/>
      </dsp:nvSpPr>
      <dsp:spPr>
        <a:xfrm>
          <a:off x="1665948" y="791641"/>
          <a:ext cx="2693728" cy="316439"/>
        </a:xfrm>
        <a:custGeom>
          <a:avLst/>
          <a:gdLst/>
          <a:ahLst/>
          <a:cxnLst/>
          <a:rect l="0" t="0" r="0" b="0"/>
          <a:pathLst>
            <a:path>
              <a:moveTo>
                <a:pt x="2693728" y="0"/>
              </a:moveTo>
              <a:lnTo>
                <a:pt x="2693728" y="158219"/>
              </a:lnTo>
              <a:lnTo>
                <a:pt x="0" y="158219"/>
              </a:lnTo>
              <a:lnTo>
                <a:pt x="0" y="3164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A8C152-1402-4644-9975-D0BA93A70B5F}">
      <dsp:nvSpPr>
        <dsp:cNvPr id="0" name=""/>
        <dsp:cNvSpPr/>
      </dsp:nvSpPr>
      <dsp:spPr>
        <a:xfrm>
          <a:off x="1072624" y="1108080"/>
          <a:ext cx="1186649" cy="791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/>
            <a:t>Including an Internal Artery Aneurysm</a:t>
          </a:r>
        </a:p>
      </dsp:txBody>
      <dsp:txXfrm>
        <a:off x="1095794" y="1131250"/>
        <a:ext cx="1140309" cy="744759"/>
      </dsp:txXfrm>
    </dsp:sp>
    <dsp:sp modelId="{12E71534-0D44-40EA-81BD-2B416E638D0E}">
      <dsp:nvSpPr>
        <dsp:cNvPr id="0" name=""/>
        <dsp:cNvSpPr/>
      </dsp:nvSpPr>
      <dsp:spPr>
        <a:xfrm>
          <a:off x="894626" y="1899180"/>
          <a:ext cx="771321" cy="316439"/>
        </a:xfrm>
        <a:custGeom>
          <a:avLst/>
          <a:gdLst/>
          <a:ahLst/>
          <a:cxnLst/>
          <a:rect l="0" t="0" r="0" b="0"/>
          <a:pathLst>
            <a:path>
              <a:moveTo>
                <a:pt x="771321" y="0"/>
              </a:moveTo>
              <a:lnTo>
                <a:pt x="771321" y="158219"/>
              </a:lnTo>
              <a:lnTo>
                <a:pt x="0" y="158219"/>
              </a:lnTo>
              <a:lnTo>
                <a:pt x="0" y="3164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D06A14-3434-4D75-B401-2A9E7ECE2F1F}">
      <dsp:nvSpPr>
        <dsp:cNvPr id="0" name=""/>
        <dsp:cNvSpPr/>
      </dsp:nvSpPr>
      <dsp:spPr>
        <a:xfrm>
          <a:off x="301302" y="2215619"/>
          <a:ext cx="1186649" cy="791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/>
            <a:t>Surgical</a:t>
          </a:r>
        </a:p>
      </dsp:txBody>
      <dsp:txXfrm>
        <a:off x="324472" y="2238789"/>
        <a:ext cx="1140309" cy="744759"/>
      </dsp:txXfrm>
    </dsp:sp>
    <dsp:sp modelId="{D0AD8644-F39D-442D-BA9E-C7D90003733E}">
      <dsp:nvSpPr>
        <dsp:cNvPr id="0" name=""/>
        <dsp:cNvSpPr/>
      </dsp:nvSpPr>
      <dsp:spPr>
        <a:xfrm>
          <a:off x="1665948" y="1899180"/>
          <a:ext cx="771321" cy="316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219"/>
              </a:lnTo>
              <a:lnTo>
                <a:pt x="771321" y="158219"/>
              </a:lnTo>
              <a:lnTo>
                <a:pt x="771321" y="3164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77FFE-3393-46BA-A173-00F341E6294B}">
      <dsp:nvSpPr>
        <dsp:cNvPr id="0" name=""/>
        <dsp:cNvSpPr/>
      </dsp:nvSpPr>
      <dsp:spPr>
        <a:xfrm>
          <a:off x="1843945" y="2215619"/>
          <a:ext cx="1186649" cy="791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/>
            <a:t>Embolization + extension in EIA</a:t>
          </a:r>
        </a:p>
      </dsp:txBody>
      <dsp:txXfrm>
        <a:off x="1867115" y="2238789"/>
        <a:ext cx="1140309" cy="744759"/>
      </dsp:txXfrm>
    </dsp:sp>
    <dsp:sp modelId="{3036195A-3876-4786-9E0A-8E370B1E9AE5}">
      <dsp:nvSpPr>
        <dsp:cNvPr id="0" name=""/>
        <dsp:cNvSpPr/>
      </dsp:nvSpPr>
      <dsp:spPr>
        <a:xfrm>
          <a:off x="4359677" y="791641"/>
          <a:ext cx="2705524" cy="316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219"/>
              </a:lnTo>
              <a:lnTo>
                <a:pt x="2705524" y="158219"/>
              </a:lnTo>
              <a:lnTo>
                <a:pt x="2705524" y="3164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1C375-2B48-4403-946A-C3AFD6DB8BEF}">
      <dsp:nvSpPr>
        <dsp:cNvPr id="0" name=""/>
        <dsp:cNvSpPr/>
      </dsp:nvSpPr>
      <dsp:spPr>
        <a:xfrm>
          <a:off x="6471877" y="1108080"/>
          <a:ext cx="1186649" cy="791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/>
            <a:t>Excluding an Internal Artery Aneurysm</a:t>
          </a:r>
        </a:p>
      </dsp:txBody>
      <dsp:txXfrm>
        <a:off x="6495047" y="1131250"/>
        <a:ext cx="1140309" cy="744759"/>
      </dsp:txXfrm>
    </dsp:sp>
    <dsp:sp modelId="{2DC2CAC9-8A2D-4102-AEBD-82018FA645F6}">
      <dsp:nvSpPr>
        <dsp:cNvPr id="0" name=""/>
        <dsp:cNvSpPr/>
      </dsp:nvSpPr>
      <dsp:spPr>
        <a:xfrm>
          <a:off x="6293879" y="1899180"/>
          <a:ext cx="771321" cy="316439"/>
        </a:xfrm>
        <a:custGeom>
          <a:avLst/>
          <a:gdLst/>
          <a:ahLst/>
          <a:cxnLst/>
          <a:rect l="0" t="0" r="0" b="0"/>
          <a:pathLst>
            <a:path>
              <a:moveTo>
                <a:pt x="771321" y="0"/>
              </a:moveTo>
              <a:lnTo>
                <a:pt x="771321" y="158219"/>
              </a:lnTo>
              <a:lnTo>
                <a:pt x="0" y="158219"/>
              </a:lnTo>
              <a:lnTo>
                <a:pt x="0" y="3164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44E611-4BC3-4CCC-BCA7-58620B9223C5}">
      <dsp:nvSpPr>
        <dsp:cNvPr id="0" name=""/>
        <dsp:cNvSpPr/>
      </dsp:nvSpPr>
      <dsp:spPr>
        <a:xfrm>
          <a:off x="5700555" y="2215619"/>
          <a:ext cx="1186649" cy="791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b="1" kern="1200" dirty="0"/>
            <a:t>Endovascular</a:t>
          </a:r>
        </a:p>
      </dsp:txBody>
      <dsp:txXfrm>
        <a:off x="5723725" y="2238789"/>
        <a:ext cx="1140309" cy="744759"/>
      </dsp:txXfrm>
    </dsp:sp>
    <dsp:sp modelId="{874492C4-CC68-4FB0-A32F-BCE347E42BF0}">
      <dsp:nvSpPr>
        <dsp:cNvPr id="0" name=""/>
        <dsp:cNvSpPr/>
      </dsp:nvSpPr>
      <dsp:spPr>
        <a:xfrm>
          <a:off x="3422746" y="3006719"/>
          <a:ext cx="2871132" cy="316439"/>
        </a:xfrm>
        <a:custGeom>
          <a:avLst/>
          <a:gdLst/>
          <a:ahLst/>
          <a:cxnLst/>
          <a:rect l="0" t="0" r="0" b="0"/>
          <a:pathLst>
            <a:path>
              <a:moveTo>
                <a:pt x="2871132" y="0"/>
              </a:moveTo>
              <a:lnTo>
                <a:pt x="2871132" y="158219"/>
              </a:lnTo>
              <a:lnTo>
                <a:pt x="0" y="158219"/>
              </a:lnTo>
              <a:lnTo>
                <a:pt x="0" y="3164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6EB5C-5874-403D-8C20-EF88D8DCBF23}">
      <dsp:nvSpPr>
        <dsp:cNvPr id="0" name=""/>
        <dsp:cNvSpPr/>
      </dsp:nvSpPr>
      <dsp:spPr>
        <a:xfrm>
          <a:off x="2829422" y="3323158"/>
          <a:ext cx="1186649" cy="791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/>
            <a:t>Iliac Branch Device</a:t>
          </a:r>
        </a:p>
      </dsp:txBody>
      <dsp:txXfrm>
        <a:off x="2852592" y="3346328"/>
        <a:ext cx="1140309" cy="744759"/>
      </dsp:txXfrm>
    </dsp:sp>
    <dsp:sp modelId="{831DA01E-B4D1-45BE-95F8-36D02613FCD6}">
      <dsp:nvSpPr>
        <dsp:cNvPr id="0" name=""/>
        <dsp:cNvSpPr/>
      </dsp:nvSpPr>
      <dsp:spPr>
        <a:xfrm>
          <a:off x="5327745" y="3006719"/>
          <a:ext cx="966134" cy="316439"/>
        </a:xfrm>
        <a:custGeom>
          <a:avLst/>
          <a:gdLst/>
          <a:ahLst/>
          <a:cxnLst/>
          <a:rect l="0" t="0" r="0" b="0"/>
          <a:pathLst>
            <a:path>
              <a:moveTo>
                <a:pt x="966134" y="0"/>
              </a:moveTo>
              <a:lnTo>
                <a:pt x="966134" y="158219"/>
              </a:lnTo>
              <a:lnTo>
                <a:pt x="0" y="158219"/>
              </a:lnTo>
              <a:lnTo>
                <a:pt x="0" y="3164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997F4-D985-4424-A684-35E835677526}">
      <dsp:nvSpPr>
        <dsp:cNvPr id="0" name=""/>
        <dsp:cNvSpPr/>
      </dsp:nvSpPr>
      <dsp:spPr>
        <a:xfrm>
          <a:off x="4734421" y="3323158"/>
          <a:ext cx="1186649" cy="791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/>
            <a:t>Bell-bottom technique</a:t>
          </a:r>
        </a:p>
      </dsp:txBody>
      <dsp:txXfrm>
        <a:off x="4757591" y="3346328"/>
        <a:ext cx="1140309" cy="744759"/>
      </dsp:txXfrm>
    </dsp:sp>
    <dsp:sp modelId="{83409D28-512F-4D4D-9F8C-ED991E23956D}">
      <dsp:nvSpPr>
        <dsp:cNvPr id="0" name=""/>
        <dsp:cNvSpPr/>
      </dsp:nvSpPr>
      <dsp:spPr>
        <a:xfrm>
          <a:off x="6293879" y="3006719"/>
          <a:ext cx="710268" cy="316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219"/>
              </a:lnTo>
              <a:lnTo>
                <a:pt x="710268" y="158219"/>
              </a:lnTo>
              <a:lnTo>
                <a:pt x="710268" y="3164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137D25-8A76-4AB0-AA40-718AF34B7958}">
      <dsp:nvSpPr>
        <dsp:cNvPr id="0" name=""/>
        <dsp:cNvSpPr/>
      </dsp:nvSpPr>
      <dsp:spPr>
        <a:xfrm>
          <a:off x="6410824" y="3323158"/>
          <a:ext cx="1186649" cy="791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/>
            <a:t>Chimney /  Sandwich</a:t>
          </a:r>
        </a:p>
      </dsp:txBody>
      <dsp:txXfrm>
        <a:off x="6433994" y="3346328"/>
        <a:ext cx="1140309" cy="744759"/>
      </dsp:txXfrm>
    </dsp:sp>
    <dsp:sp modelId="{95842AB3-8FC5-4F03-8A08-564D3C03B82A}">
      <dsp:nvSpPr>
        <dsp:cNvPr id="0" name=""/>
        <dsp:cNvSpPr/>
      </dsp:nvSpPr>
      <dsp:spPr>
        <a:xfrm>
          <a:off x="6293879" y="3006719"/>
          <a:ext cx="2310464" cy="316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219"/>
              </a:lnTo>
              <a:lnTo>
                <a:pt x="2310464" y="158219"/>
              </a:lnTo>
              <a:lnTo>
                <a:pt x="2310464" y="3164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BBDB0-20DF-45EE-8FAF-17BA4635671E}">
      <dsp:nvSpPr>
        <dsp:cNvPr id="0" name=""/>
        <dsp:cNvSpPr/>
      </dsp:nvSpPr>
      <dsp:spPr>
        <a:xfrm>
          <a:off x="8011020" y="3323158"/>
          <a:ext cx="1186649" cy="791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/>
            <a:t>Coil or ligate the IIA and extend to EIA</a:t>
          </a:r>
        </a:p>
      </dsp:txBody>
      <dsp:txXfrm>
        <a:off x="8034190" y="3346328"/>
        <a:ext cx="1140309" cy="744759"/>
      </dsp:txXfrm>
    </dsp:sp>
    <dsp:sp modelId="{FBC3EDD3-941E-47A4-8617-BA3A10265DCE}">
      <dsp:nvSpPr>
        <dsp:cNvPr id="0" name=""/>
        <dsp:cNvSpPr/>
      </dsp:nvSpPr>
      <dsp:spPr>
        <a:xfrm>
          <a:off x="7065201" y="1899180"/>
          <a:ext cx="771321" cy="316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219"/>
              </a:lnTo>
              <a:lnTo>
                <a:pt x="771321" y="158219"/>
              </a:lnTo>
              <a:lnTo>
                <a:pt x="771321" y="3164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75D72-A875-4F27-97DC-E0F19B14F591}">
      <dsp:nvSpPr>
        <dsp:cNvPr id="0" name=""/>
        <dsp:cNvSpPr/>
      </dsp:nvSpPr>
      <dsp:spPr>
        <a:xfrm>
          <a:off x="7243198" y="2215619"/>
          <a:ext cx="1186649" cy="791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/>
            <a:t>Surgical</a:t>
          </a:r>
        </a:p>
      </dsp:txBody>
      <dsp:txXfrm>
        <a:off x="7266368" y="2238789"/>
        <a:ext cx="1140309" cy="744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6BAD26-179E-4A67-9433-62AD6E1A455D}" type="datetimeFigureOut">
              <a:rPr lang="en-US"/>
              <a:pPr>
                <a:defRPr/>
              </a:pPr>
              <a:t>3/23/2022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E7E0D0-59E3-429C-BE61-3421EC74573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00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9FEB0B-E295-4102-B096-0A92BFDC0C3A}" type="slidenum">
              <a:rPr lang="en-US" altLang="da-DK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da-DK">
              <a:ea typeface="MS PGothic" pitchFamily="34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6E86B7-0F6D-4581-BE1F-52B1181984AA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63AFC2-6BA8-4BD7-9EC9-57A183761B4D}" type="slidenum">
              <a:rPr lang="en-US" altLang="da-DK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da-DK">
              <a:ea typeface="MS PGothic" pitchFamily="3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>
              <a:latin typeface="Times" pitchFamily="-11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F0ED5-7EA0-4765-98A4-450D7698DD47}" type="datetimeFigureOut">
              <a:rPr lang="en-US"/>
              <a:pPr>
                <a:defRPr/>
              </a:pPr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CCB3B-88C9-4074-9A00-689B637BA03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85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49147-1E32-4F32-BD51-1743158C2501}" type="datetimeFigureOut">
              <a:rPr lang="en-US"/>
              <a:pPr>
                <a:defRPr/>
              </a:pPr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452E0-F5C9-4F73-B22E-794D166E2E9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4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2EE3F-F561-4F27-A8A7-15562F3DB9BE}" type="datetimeFigureOut">
              <a:rPr lang="en-US"/>
              <a:pPr>
                <a:defRPr/>
              </a:pPr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7224C-0F24-4F7F-A5F0-05023FB7356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28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00500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981200"/>
            <a:ext cx="4000500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55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1F44C-0414-43CA-AE34-6BF79FF54C64}" type="datetimeFigureOut">
              <a:rPr lang="en-US"/>
              <a:pPr>
                <a:defRPr/>
              </a:pPr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E6532-DB4C-4AC4-A3D2-786BB60CE0E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7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82087-10BA-4FB1-A9FA-DC94485DBAA4}" type="datetimeFigureOut">
              <a:rPr lang="en-US"/>
              <a:pPr>
                <a:defRPr/>
              </a:pPr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73A1C-2CAC-4D9B-9D4B-261A18E47E6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0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29FE2-97E5-4E3C-A77F-64E6589DC279}" type="datetimeFigureOut">
              <a:rPr lang="en-US"/>
              <a:pPr>
                <a:defRPr/>
              </a:pPr>
              <a:t>3/23/2022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3053C-A1F3-4753-AAB5-762E92A5F41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6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813E1-4BE3-4BBA-BABA-B30A1C11CCAE}" type="datetimeFigureOut">
              <a:rPr lang="en-US"/>
              <a:pPr>
                <a:defRPr/>
              </a:pPr>
              <a:t>3/23/2022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62C44-A669-4BFC-80AE-F0B0EA5959B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6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C3566-B6D9-4B36-AF22-57E48B91A991}" type="datetimeFigureOut">
              <a:rPr lang="en-US"/>
              <a:pPr>
                <a:defRPr/>
              </a:pPr>
              <a:t>3/23/2022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B955C-76ED-4EB3-AA2D-4925A428899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17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F12BA-AB1F-4516-A42D-AA9270855A5F}" type="datetimeFigureOut">
              <a:rPr lang="en-US"/>
              <a:pPr>
                <a:defRPr/>
              </a:pPr>
              <a:t>3/23/2022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E5832-B738-4438-A718-81FB5AA58A5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3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74DD9-D9BE-4986-AB7C-E21ABF4932D0}" type="datetimeFigureOut">
              <a:rPr lang="en-US"/>
              <a:pPr>
                <a:defRPr/>
              </a:pPr>
              <a:t>3/23/2022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8D643-B4BD-412F-A98A-056F7F97771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8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E7FE1-E3F4-4AFB-BDBE-48D42F81E7DF}" type="datetimeFigureOut">
              <a:rPr lang="en-US"/>
              <a:pPr>
                <a:defRPr/>
              </a:pPr>
              <a:t>3/23/2022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12A33-CD56-43CE-94E9-D3E253A2956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199FA1-6B44-43EC-A66D-7824CD69245D}" type="datetimeFigureOut">
              <a:rPr lang="en-US"/>
              <a:pPr>
                <a:defRPr/>
              </a:pPr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2D3B4F-D3EC-4E9C-8A1C-DD22A5C1D24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openxmlformats.org/officeDocument/2006/relationships/comments" Target="../comments/comment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5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703388" y="2667000"/>
            <a:ext cx="5759450" cy="1470025"/>
          </a:xfrm>
        </p:spPr>
        <p:txBody>
          <a:bodyPr/>
          <a:lstStyle/>
          <a:p>
            <a:pPr eaLnBrk="1" hangingPunct="1"/>
            <a:br>
              <a:rPr lang="en-US" altLang="en-US"/>
            </a:br>
            <a:r>
              <a:rPr lang="en-US" altLang="en-US"/>
              <a:t>Zenith Branch Iliac</a:t>
            </a:r>
            <a:br>
              <a:rPr lang="en-US" altLang="en-US"/>
            </a:br>
            <a:r>
              <a:rPr lang="en-US" altLang="en-US"/>
              <a:t>Endovascular Graft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713" y="4495800"/>
            <a:ext cx="5638800" cy="1295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05/03/2021</a:t>
            </a:r>
          </a:p>
        </p:txBody>
      </p:sp>
      <p:pic>
        <p:nvPicPr>
          <p:cNvPr id="3076" name="Picture 4" descr="C:\Users\Public\Pictures\Sample Pictures\top-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85738"/>
            <a:ext cx="839152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62000" y="1189038"/>
            <a:ext cx="5791200" cy="2925762"/>
          </a:xfrm>
        </p:spPr>
        <p:txBody>
          <a:bodyPr/>
          <a:lstStyle/>
          <a:p>
            <a:pPr eaLnBrk="1" hangingPunct="1"/>
            <a:br>
              <a:rPr lang="en-GB" altLang="en-US" sz="3200" b="1" dirty="0"/>
            </a:br>
            <a:br>
              <a:rPr lang="en-GB" altLang="en-US" sz="3200" b="1" dirty="0"/>
            </a:br>
            <a:br>
              <a:rPr lang="en-GB" altLang="en-US" sz="3200" b="1" dirty="0"/>
            </a:br>
            <a:r>
              <a:rPr lang="en-GB" altLang="en-US" sz="3200" b="1" dirty="0"/>
              <a:t>What do we know about the </a:t>
            </a:r>
            <a:r>
              <a:rPr lang="en-GB" altLang="en-US" sz="3200" b="1" dirty="0">
                <a:solidFill>
                  <a:srgbClr val="FF0000"/>
                </a:solidFill>
              </a:rPr>
              <a:t>Cook Medical Zenith</a:t>
            </a:r>
            <a:r>
              <a:rPr lang="en-GB" altLang="en-US" sz="3200" baseline="30000" dirty="0">
                <a:solidFill>
                  <a:srgbClr val="FF0000"/>
                </a:solidFill>
              </a:rPr>
              <a:t>®</a:t>
            </a:r>
            <a:r>
              <a:rPr lang="en-GB" altLang="en-US" sz="3200" b="1" dirty="0">
                <a:solidFill>
                  <a:srgbClr val="FF0000"/>
                </a:solidFill>
              </a:rPr>
              <a:t> Branch Iliac Endovascular System?</a:t>
            </a:r>
            <a:br>
              <a:rPr lang="en-US" altLang="en-US" sz="3200" dirty="0">
                <a:solidFill>
                  <a:srgbClr val="FF0000"/>
                </a:solidFill>
              </a:rPr>
            </a:br>
            <a:br>
              <a:rPr lang="en-GB" altLang="en-US" sz="3200" b="1" dirty="0"/>
            </a:br>
            <a:br>
              <a:rPr lang="en-GB" altLang="en-US" sz="3200" b="1" dirty="0"/>
            </a:br>
            <a:endParaRPr lang="en-US" altLang="en-US" sz="3200" dirty="0"/>
          </a:p>
        </p:txBody>
      </p:sp>
      <p:pic>
        <p:nvPicPr>
          <p:cNvPr id="5" name="Picture 4" descr="F:\CI\BUST\Images and Logos\ZBIS and Connection.JPG"/>
          <p:cNvPicPr>
            <a:picLocks noChangeAspect="1" noChangeArrowheads="1"/>
          </p:cNvPicPr>
          <p:nvPr/>
        </p:nvPicPr>
        <p:blipFill>
          <a:blip r:embed="rId2"/>
          <a:srcRect l="28213" t="367" r="24591" b="3933"/>
          <a:stretch>
            <a:fillRect/>
          </a:stretch>
        </p:blipFill>
        <p:spPr bwMode="auto">
          <a:xfrm>
            <a:off x="7010400" y="914400"/>
            <a:ext cx="1603375" cy="487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2200" b="1" i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2200" b="1" i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2200" b="1" i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2200" b="1" i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b="1" dirty="0"/>
              <a:t>(</a:t>
            </a:r>
            <a:r>
              <a:rPr lang="en-US" sz="1800" b="1" dirty="0" err="1"/>
              <a:t>Eur</a:t>
            </a:r>
            <a:r>
              <a:rPr lang="en-US" sz="1800" b="1" dirty="0"/>
              <a:t> J </a:t>
            </a:r>
            <a:r>
              <a:rPr lang="en-US" sz="1800" b="1" dirty="0" err="1"/>
              <a:t>Vasc</a:t>
            </a:r>
            <a:r>
              <a:rPr lang="en-US" sz="1800" b="1" dirty="0"/>
              <a:t> </a:t>
            </a:r>
            <a:r>
              <a:rPr lang="en-US" sz="1800" b="1" dirty="0" err="1"/>
              <a:t>Endovasc</a:t>
            </a:r>
            <a:r>
              <a:rPr lang="en-US" sz="1800" b="1" dirty="0"/>
              <a:t> Surg. 2012; 43; 287:292)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18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1800" dirty="0"/>
              <a:t>Disease-specific treatment option for common iliac aneurysm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1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0% ruptures – No ruptures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A low 5% technical failure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Only 2% endoleak rate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" t="27515" r="31963" b="26923"/>
          <a:stretch>
            <a:fillRect/>
          </a:stretch>
        </p:blipFill>
        <p:spPr bwMode="auto">
          <a:xfrm>
            <a:off x="914400" y="381000"/>
            <a:ext cx="7543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543800" cy="5334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18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18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18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18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18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1800" b="1" dirty="0"/>
              <a:t>(</a:t>
            </a:r>
            <a:r>
              <a:rPr lang="en-GB" sz="1800" b="1" dirty="0" err="1"/>
              <a:t>Eur</a:t>
            </a:r>
            <a:r>
              <a:rPr lang="en-GB" sz="1800" b="1" dirty="0"/>
              <a:t> J Vasc </a:t>
            </a:r>
            <a:r>
              <a:rPr lang="en-GB" sz="1800" b="1" dirty="0" err="1"/>
              <a:t>Endovasc</a:t>
            </a:r>
            <a:r>
              <a:rPr lang="en-GB" sz="1800" b="1" dirty="0"/>
              <a:t> Surg.2013; 45; 607:609)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800" b="1" i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18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18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1800" dirty="0"/>
              <a:t>Early and mid-term outcomes of endovascular treatment for </a:t>
            </a:r>
            <a:r>
              <a:rPr lang="en-GB" sz="1800" dirty="0" err="1"/>
              <a:t>aorti</a:t>
            </a:r>
            <a:r>
              <a:rPr lang="en-GB" sz="1800" dirty="0"/>
              <a:t>-iliac aneurysm using IBD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85 procedures in 81 patients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Mean FU 20.4 months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Technical success 98.7%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Freedom from branch occlusion 98%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" t="32840" r="32945" b="46149"/>
          <a:stretch>
            <a:fillRect/>
          </a:stretch>
        </p:blipFill>
        <p:spPr bwMode="auto">
          <a:xfrm>
            <a:off x="874713" y="762000"/>
            <a:ext cx="727868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838200" y="609600"/>
            <a:ext cx="7467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en-US" altLang="en-US" sz="2000" b="1"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en-US" altLang="en-US" sz="2000" b="1"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en-US" altLang="en-US" sz="2000" b="1"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en-US" altLang="en-US" sz="2000" b="1"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en-US" altLang="en-US" sz="2000" b="1"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en-US" altLang="en-US" sz="1800" b="1"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en-US" altLang="en-US" sz="1800" b="1">
                <a:cs typeface="Times New Roman" pitchFamily="18" charset="0"/>
              </a:rPr>
              <a:t>(J Vasc Surg 2013;58:1186-91)</a:t>
            </a:r>
          </a:p>
          <a:p>
            <a:pPr marL="0" indent="0">
              <a:buFont typeface="Arial" charset="0"/>
              <a:buNone/>
            </a:pPr>
            <a:r>
              <a:rPr lang="en-US" altLang="en-US" sz="1800" b="1">
                <a:cs typeface="Times New Roman" pitchFamily="18" charset="0"/>
              </a:rPr>
              <a:t> </a:t>
            </a:r>
            <a:endParaRPr lang="en-US" altLang="en-US" sz="1800"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en-US" altLang="en-US"/>
          </a:p>
          <a:p>
            <a:pPr marL="0" indent="0">
              <a:buFont typeface="Arial" charset="0"/>
              <a:buNone/>
            </a:pPr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838200" y="3048000"/>
            <a:ext cx="73914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Conclusions: Our 2-year experience with the described novel approach showed its safety and feasibility, expanding the applicability of IBDs also in case of coexisting AIIAs.</a:t>
            </a:r>
          </a:p>
          <a:p>
            <a:pPr>
              <a:defRPr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n= 129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The technical success rate was 100%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The overall assisted patency was 100%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No patient suffered from buttock claudication or had evidence of type I/III endoleak during the follow-up of 2 years.</a:t>
            </a: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3" t="31065" r="34956" b="41420"/>
          <a:stretch>
            <a:fillRect/>
          </a:stretch>
        </p:blipFill>
        <p:spPr bwMode="auto">
          <a:xfrm>
            <a:off x="1143000" y="457200"/>
            <a:ext cx="6477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7512050" cy="2338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1600" b="1" dirty="0">
              <a:latin typeface="+mn-lt"/>
            </a:endParaRPr>
          </a:p>
          <a:p>
            <a:pPr>
              <a:defRPr/>
            </a:pPr>
            <a:endParaRPr lang="en-US" sz="1600" b="1" dirty="0">
              <a:latin typeface="+mn-lt"/>
            </a:endParaRPr>
          </a:p>
          <a:p>
            <a:pPr>
              <a:defRPr/>
            </a:pPr>
            <a:endParaRPr lang="en-US" sz="1600" b="1" dirty="0">
              <a:latin typeface="+mn-lt"/>
            </a:endParaRPr>
          </a:p>
          <a:p>
            <a:pPr>
              <a:defRPr/>
            </a:pPr>
            <a:endParaRPr lang="en-US" sz="1600" b="1" dirty="0">
              <a:latin typeface="+mn-lt"/>
            </a:endParaRPr>
          </a:p>
          <a:p>
            <a:pPr>
              <a:defRPr/>
            </a:pPr>
            <a:endParaRPr lang="en-US" sz="1600" b="1" dirty="0">
              <a:latin typeface="+mn-lt"/>
            </a:endParaRPr>
          </a:p>
          <a:p>
            <a:pPr>
              <a:defRPr/>
            </a:pPr>
            <a:endParaRPr lang="en-US" sz="1600" b="1" dirty="0">
              <a:latin typeface="+mn-lt"/>
            </a:endParaRPr>
          </a:p>
          <a:p>
            <a:pPr>
              <a:defRPr/>
            </a:pPr>
            <a:endParaRPr lang="en-US" sz="1600" b="1" dirty="0">
              <a:latin typeface="+mn-lt"/>
            </a:endParaRPr>
          </a:p>
          <a:p>
            <a:pPr>
              <a:defRPr/>
            </a:pPr>
            <a:endParaRPr lang="en-US" sz="1600" b="1" dirty="0">
              <a:latin typeface="+mn-lt"/>
            </a:endParaRPr>
          </a:p>
          <a:p>
            <a:pPr>
              <a:defRPr/>
            </a:pPr>
            <a:r>
              <a:rPr lang="en-US" b="1" dirty="0">
                <a:latin typeface="+mn-lt"/>
              </a:rPr>
              <a:t>      (J </a:t>
            </a:r>
            <a:r>
              <a:rPr lang="en-US" b="1" dirty="0" err="1">
                <a:latin typeface="+mn-lt"/>
              </a:rPr>
              <a:t>Endovasc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Ther</a:t>
            </a:r>
            <a:r>
              <a:rPr lang="en-US" b="1" dirty="0">
                <a:latin typeface="+mn-lt"/>
              </a:rPr>
              <a:t> 2014;21:579–586)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785813" y="2827338"/>
            <a:ext cx="7656512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latin typeface="+mn-lt"/>
              </a:rPr>
              <a:t>Iliac side branch </a:t>
            </a:r>
            <a:r>
              <a:rPr lang="en-US" altLang="en-US" sz="1800" dirty="0" err="1">
                <a:latin typeface="+mn-lt"/>
              </a:rPr>
              <a:t>endografting</a:t>
            </a:r>
            <a:r>
              <a:rPr lang="en-US" altLang="en-US" sz="1800" dirty="0">
                <a:latin typeface="+mn-lt"/>
              </a:rPr>
              <a:t> showed excellent feasibility and encouraging midterm outcomes for the challenging endovascular repair of aneurysmal distal seal zones post EVAR.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latin typeface="+mn-lt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800" dirty="0">
                <a:latin typeface="+mn-lt"/>
              </a:rPr>
              <a:t> From 188 pat, 18 patients were treated for aneurysm degeneration of 22 distal seal zone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800" dirty="0">
                <a:latin typeface="+mn-lt"/>
              </a:rPr>
              <a:t> Mean FU 15 months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800" dirty="0">
                <a:latin typeface="+mn-lt"/>
              </a:rPr>
              <a:t> Primary outcome: Technical success 100 %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800" dirty="0">
                <a:latin typeface="+mn-lt"/>
              </a:rPr>
              <a:t> No type </a:t>
            </a:r>
            <a:r>
              <a:rPr lang="en-US" altLang="en-US" sz="1800" dirty="0" err="1">
                <a:latin typeface="+mn-lt"/>
              </a:rPr>
              <a:t>Ib</a:t>
            </a:r>
            <a:r>
              <a:rPr lang="en-US" altLang="en-US" sz="1800" dirty="0">
                <a:latin typeface="+mn-lt"/>
              </a:rPr>
              <a:t> or III </a:t>
            </a:r>
            <a:r>
              <a:rPr lang="en-US" altLang="en-US" sz="1800" dirty="0" err="1">
                <a:latin typeface="+mn-lt"/>
              </a:rPr>
              <a:t>endoleks</a:t>
            </a:r>
            <a:endParaRPr lang="en-US" altLang="en-US" sz="1800" dirty="0">
              <a:latin typeface="+mn-lt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800" dirty="0">
                <a:latin typeface="+mn-lt"/>
              </a:rPr>
              <a:t> 2 device related interventions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latin typeface="Arial" charset="0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2" t="42038" r="32280" b="30746"/>
          <a:stretch>
            <a:fillRect/>
          </a:stretch>
        </p:blipFill>
        <p:spPr bwMode="auto">
          <a:xfrm>
            <a:off x="1066800" y="609600"/>
            <a:ext cx="70866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838200"/>
            <a:ext cx="6934200" cy="67405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pt-BR" b="1" dirty="0">
              <a:latin typeface="+mn-lt"/>
            </a:endParaRPr>
          </a:p>
          <a:p>
            <a:pPr>
              <a:defRPr/>
            </a:pPr>
            <a:endParaRPr lang="pt-BR" b="1" dirty="0">
              <a:latin typeface="+mn-lt"/>
            </a:endParaRPr>
          </a:p>
          <a:p>
            <a:pPr>
              <a:defRPr/>
            </a:pPr>
            <a:endParaRPr lang="pt-BR" b="1" dirty="0">
              <a:latin typeface="+mn-lt"/>
            </a:endParaRPr>
          </a:p>
          <a:p>
            <a:pPr>
              <a:defRPr/>
            </a:pPr>
            <a:endParaRPr lang="pt-BR" b="1" dirty="0">
              <a:latin typeface="+mn-lt"/>
            </a:endParaRPr>
          </a:p>
          <a:p>
            <a:pPr>
              <a:defRPr/>
            </a:pPr>
            <a:endParaRPr lang="pt-BR" b="1" dirty="0">
              <a:latin typeface="+mn-lt"/>
            </a:endParaRPr>
          </a:p>
          <a:p>
            <a:pPr>
              <a:defRPr/>
            </a:pPr>
            <a:endParaRPr lang="pt-BR" b="1" dirty="0">
              <a:latin typeface="+mn-lt"/>
            </a:endParaRPr>
          </a:p>
          <a:p>
            <a:pPr>
              <a:defRPr/>
            </a:pPr>
            <a:endParaRPr lang="pt-BR" b="1" dirty="0">
              <a:latin typeface="+mn-lt"/>
            </a:endParaRPr>
          </a:p>
          <a:p>
            <a:pPr>
              <a:defRPr/>
            </a:pPr>
            <a:endParaRPr lang="pt-BR" b="1" dirty="0">
              <a:latin typeface="+mn-lt"/>
            </a:endParaRPr>
          </a:p>
          <a:p>
            <a:pPr>
              <a:defRPr/>
            </a:pPr>
            <a:r>
              <a:rPr lang="pt-BR" b="1" dirty="0">
                <a:latin typeface="+mn-lt"/>
              </a:rPr>
              <a:t>(Ann Vasc Surg. 2016 Mar 4. pii: S0890-5096(16)30079-6. doi: 10.1016)</a:t>
            </a:r>
          </a:p>
          <a:p>
            <a:pPr>
              <a:defRPr/>
            </a:pPr>
            <a:endParaRPr lang="pt-BR" dirty="0">
              <a:latin typeface="+mn-lt"/>
            </a:endParaRPr>
          </a:p>
          <a:p>
            <a:pPr>
              <a:defRPr/>
            </a:pPr>
            <a:endParaRPr lang="pt-BR" dirty="0">
              <a:latin typeface="+mn-lt"/>
            </a:endParaRPr>
          </a:p>
          <a:p>
            <a:pPr>
              <a:defRPr/>
            </a:pPr>
            <a:r>
              <a:rPr lang="pt-BR" dirty="0">
                <a:latin typeface="+mn-lt"/>
              </a:rPr>
              <a:t>The ZBIS stent graft makes it possible to exclude aortoiliac aneurysms by endovascular route, whereas preserving the IIA with satisfatory results in the short and medium term.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 Technical success rate 96%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 Mean FU 29 months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 Mortality rate at 30 days 0 %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 Rate of early complications 4%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>
              <a:defRPr/>
            </a:pPr>
            <a:endParaRPr lang="en-US" dirty="0">
              <a:latin typeface="+mn-lt"/>
            </a:endParaRPr>
          </a:p>
          <a:p>
            <a:pPr>
              <a:defRPr/>
            </a:pPr>
            <a:endParaRPr lang="pt-BR" dirty="0">
              <a:latin typeface="+mn-lt"/>
            </a:endParaRPr>
          </a:p>
          <a:p>
            <a:pPr>
              <a:defRPr/>
            </a:pPr>
            <a:endParaRPr lang="pt-BR" dirty="0">
              <a:latin typeface="+mn-lt"/>
            </a:endParaRPr>
          </a:p>
          <a:p>
            <a:pPr>
              <a:defRPr/>
            </a:pPr>
            <a:endParaRPr lang="en-US" dirty="0">
              <a:latin typeface="+mn-lt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9" t="22485" r="36121" b="35207"/>
          <a:stretch>
            <a:fillRect/>
          </a:stretch>
        </p:blipFill>
        <p:spPr bwMode="auto">
          <a:xfrm>
            <a:off x="1130300" y="381000"/>
            <a:ext cx="6934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914400"/>
            <a:ext cx="7239000" cy="5908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b="1" dirty="0">
              <a:latin typeface="+mn-lt"/>
            </a:endParaRPr>
          </a:p>
          <a:p>
            <a:pPr>
              <a:defRPr/>
            </a:pPr>
            <a:endParaRPr lang="en-US" b="1" dirty="0">
              <a:latin typeface="+mn-lt"/>
            </a:endParaRPr>
          </a:p>
          <a:p>
            <a:pPr>
              <a:defRPr/>
            </a:pPr>
            <a:endParaRPr lang="en-US" b="1" dirty="0">
              <a:latin typeface="+mn-lt"/>
            </a:endParaRPr>
          </a:p>
          <a:p>
            <a:pPr>
              <a:defRPr/>
            </a:pPr>
            <a:endParaRPr lang="en-US" b="1" dirty="0">
              <a:latin typeface="+mn-lt"/>
            </a:endParaRPr>
          </a:p>
          <a:p>
            <a:pPr>
              <a:defRPr/>
            </a:pPr>
            <a:endParaRPr lang="en-US" b="1" dirty="0">
              <a:latin typeface="+mn-lt"/>
            </a:endParaRPr>
          </a:p>
          <a:p>
            <a:pPr>
              <a:defRPr/>
            </a:pPr>
            <a:endParaRPr lang="en-US" b="1" dirty="0">
              <a:latin typeface="+mn-lt"/>
            </a:endParaRPr>
          </a:p>
          <a:p>
            <a:pPr>
              <a:defRPr/>
            </a:pPr>
            <a:r>
              <a:rPr lang="en-US" b="1" dirty="0">
                <a:latin typeface="+mn-lt"/>
              </a:rPr>
              <a:t>(J. </a:t>
            </a:r>
            <a:r>
              <a:rPr lang="en-US" b="1" dirty="0" err="1">
                <a:latin typeface="+mn-lt"/>
              </a:rPr>
              <a:t>Vasc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Interv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Radiol</a:t>
            </a:r>
            <a:r>
              <a:rPr lang="en-US" b="1" dirty="0">
                <a:latin typeface="+mn-lt"/>
              </a:rPr>
              <a:t> 2016 27(2) 174)</a:t>
            </a:r>
          </a:p>
          <a:p>
            <a:pPr>
              <a:defRPr/>
            </a:pPr>
            <a:endParaRPr lang="en-US" b="1" dirty="0">
              <a:latin typeface="+mn-lt"/>
            </a:endParaRPr>
          </a:p>
          <a:p>
            <a:pPr>
              <a:defRPr/>
            </a:pPr>
            <a:endParaRPr lang="en-US" dirty="0">
              <a:latin typeface="+mn-lt"/>
            </a:endParaRPr>
          </a:p>
          <a:p>
            <a:pPr>
              <a:defRPr/>
            </a:pPr>
            <a:r>
              <a:rPr lang="en-US" dirty="0">
                <a:latin typeface="+mn-lt"/>
              </a:rPr>
              <a:t>To compare the risk of gluteal claudication after endovascular aneurysm repair (EVAR) of </a:t>
            </a:r>
            <a:r>
              <a:rPr lang="en-US" dirty="0" err="1">
                <a:latin typeface="+mn-lt"/>
              </a:rPr>
              <a:t>aortoiliac</a:t>
            </a:r>
            <a:r>
              <a:rPr lang="en-US" dirty="0">
                <a:latin typeface="+mn-lt"/>
              </a:rPr>
              <a:t> aneurysms by interventional exclusion of the internal iliac artery (IIA) with plugs or coils versus a branch iliac device to maintain pelvic blood supply </a:t>
            </a:r>
          </a:p>
          <a:p>
            <a:pPr>
              <a:defRPr/>
            </a:pP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Iliac occlusion in 115 limbs vs 25 limbs with IBD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Gluteal claudication developed in 38% of limbs treated with IIA exclusion but in none of the limbs treated with branch iliac devices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Procedure time, fluoroscopy time and use of contrast did not differ between the two groups</a:t>
            </a:r>
          </a:p>
          <a:p>
            <a:pPr>
              <a:defRPr/>
            </a:pPr>
            <a:endParaRPr lang="en-US" dirty="0">
              <a:latin typeface="+mn-lt"/>
            </a:endParaRPr>
          </a:p>
          <a:p>
            <a:pPr marL="285750" indent="-285750">
              <a:buFontTx/>
              <a:buChar char="-"/>
              <a:defRPr/>
            </a:pPr>
            <a:endParaRPr lang="en-US" dirty="0">
              <a:latin typeface="+mn-lt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23964" r="27303" b="37573"/>
          <a:stretch>
            <a:fillRect/>
          </a:stretch>
        </p:blipFill>
        <p:spPr bwMode="auto">
          <a:xfrm>
            <a:off x="990600" y="457200"/>
            <a:ext cx="7010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Conclusion: Physicians Benefits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t" hangingPunct="1">
              <a:defRPr/>
            </a:pPr>
            <a:r>
              <a:rPr lang="en-GB" altLang="en-US" sz="1800" dirty="0"/>
              <a:t>Versus open surgery and embolization of hypogastric arteries, </a:t>
            </a:r>
            <a:r>
              <a:rPr lang="en-GB" altLang="en-US" sz="1800" b="1" dirty="0" err="1"/>
              <a:t>Zenith</a:t>
            </a:r>
            <a:r>
              <a:rPr lang="en-GB" altLang="en-US" sz="1800" baseline="30000" dirty="0" err="1"/>
              <a:t>®</a:t>
            </a:r>
            <a:r>
              <a:rPr lang="en-GB" altLang="en-US" sz="1800" b="1" dirty="0" err="1"/>
              <a:t>Branch</a:t>
            </a:r>
            <a:endParaRPr lang="en-GB" altLang="en-US" sz="1800" b="1" dirty="0"/>
          </a:p>
          <a:p>
            <a:pPr marL="0" indent="0" eaLnBrk="1" fontAlgn="t" hangingPunct="1">
              <a:buNone/>
              <a:defRPr/>
            </a:pPr>
            <a:endParaRPr lang="en-US" altLang="en-US" sz="1800" dirty="0"/>
          </a:p>
          <a:p>
            <a:pPr lvl="1" eaLnBrk="1" fontAlgn="t" hangingPunct="1">
              <a:buFont typeface="Courier New" pitchFamily="49" charset="0"/>
              <a:buChar char="o"/>
              <a:defRPr/>
            </a:pPr>
            <a:r>
              <a:rPr lang="en-GB" altLang="en-US" sz="1800" dirty="0"/>
              <a:t>Procedure time no longer than coiling and over-stenting</a:t>
            </a:r>
            <a:endParaRPr lang="en-US" altLang="en-US" sz="1800" dirty="0"/>
          </a:p>
          <a:p>
            <a:pPr lvl="1" eaLnBrk="1" fontAlgn="t" hangingPunct="1">
              <a:buFont typeface="Courier New" pitchFamily="49" charset="0"/>
              <a:buChar char="o"/>
              <a:defRPr/>
            </a:pPr>
            <a:r>
              <a:rPr lang="en-GB" altLang="en-US" sz="1800" dirty="0"/>
              <a:t>No additional access needed than for normal procedure (in opposite to sandwich technique)</a:t>
            </a:r>
            <a:endParaRPr lang="en-US" altLang="en-US" sz="1800" dirty="0"/>
          </a:p>
          <a:p>
            <a:pPr lvl="1" eaLnBrk="1" fontAlgn="t" hangingPunct="1">
              <a:buFont typeface="Courier New" pitchFamily="49" charset="0"/>
              <a:buChar char="o"/>
              <a:defRPr/>
            </a:pPr>
            <a:r>
              <a:rPr lang="en-GB" altLang="en-US" sz="1800" dirty="0"/>
              <a:t>Low secondary intervention rate</a:t>
            </a:r>
            <a:endParaRPr lang="en-US" altLang="en-US" sz="1800" dirty="0"/>
          </a:p>
          <a:p>
            <a:pPr lvl="1" eaLnBrk="1" fontAlgn="t" hangingPunct="1">
              <a:buFont typeface="Courier New" pitchFamily="49" charset="0"/>
              <a:buChar char="o"/>
              <a:defRPr/>
            </a:pPr>
            <a:r>
              <a:rPr lang="en-GB" altLang="en-US" sz="1800" dirty="0"/>
              <a:t>Preserves collateral </a:t>
            </a:r>
            <a:r>
              <a:rPr lang="en-GB" altLang="en-US" sz="1800" dirty="0" err="1"/>
              <a:t>bloodflow</a:t>
            </a:r>
            <a:r>
              <a:rPr lang="en-GB" altLang="en-US" sz="1800" dirty="0"/>
              <a:t> to the spinal cord if patient further requires thoraco-abdominal endovascular treatment</a:t>
            </a:r>
            <a:endParaRPr lang="en-US" altLang="en-US" sz="1800" dirty="0"/>
          </a:p>
          <a:p>
            <a:pPr eaLnBrk="1" hangingPunct="1">
              <a:defRPr/>
            </a:pPr>
            <a:endParaRPr lang="en-US" altLang="en-US" sz="2400" dirty="0"/>
          </a:p>
          <a:p>
            <a:pPr marL="0" indent="0" eaLnBrk="1" hangingPunct="1">
              <a:buNone/>
              <a:defRPr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Calibri" pitchFamily="34" charset="0"/>
                <a:cs typeface="Calibri" pitchFamily="34" charset="0"/>
              </a:rPr>
              <a:t>Personal Experience</a:t>
            </a:r>
            <a:endParaRPr lang="en-US" altLang="en-US"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48050" cy="4840288"/>
          </a:xfrm>
        </p:spPr>
        <p:txBody>
          <a:bodyPr>
            <a:noAutofit/>
          </a:bodyPr>
          <a:lstStyle/>
          <a:p>
            <a:pPr marL="0" indent="0" fontAlgn="t">
              <a:buFont typeface="Arial" charset="0"/>
              <a:buNone/>
              <a:defRPr/>
            </a:pPr>
            <a:r>
              <a:rPr lang="en-US" sz="1800" b="1" dirty="0"/>
              <a:t>Case study:</a:t>
            </a:r>
          </a:p>
          <a:p>
            <a:pPr fontAlgn="t">
              <a:defRPr/>
            </a:pPr>
            <a:r>
              <a:rPr lang="en-US" sz="1800" dirty="0"/>
              <a:t>Indications</a:t>
            </a:r>
          </a:p>
          <a:p>
            <a:pPr fontAlgn="t">
              <a:defRPr/>
            </a:pPr>
            <a:r>
              <a:rPr lang="en-US" sz="1800" dirty="0"/>
              <a:t>Percutaneous or cut down</a:t>
            </a:r>
          </a:p>
          <a:p>
            <a:pPr fontAlgn="t">
              <a:defRPr/>
            </a:pPr>
            <a:r>
              <a:rPr lang="en-US" sz="1800" dirty="0"/>
              <a:t>Male/female</a:t>
            </a:r>
          </a:p>
          <a:p>
            <a:pPr fontAlgn="t">
              <a:defRPr/>
            </a:pPr>
            <a:r>
              <a:rPr lang="en-US" sz="1800" dirty="0"/>
              <a:t>Disease state</a:t>
            </a:r>
          </a:p>
          <a:p>
            <a:pPr fontAlgn="t">
              <a:defRPr/>
            </a:pPr>
            <a:r>
              <a:rPr lang="en-US" sz="1800" dirty="0"/>
              <a:t>Pre-op</a:t>
            </a:r>
          </a:p>
          <a:p>
            <a:pPr fontAlgn="t">
              <a:defRPr/>
            </a:pPr>
            <a:r>
              <a:rPr lang="en-US" sz="1800" dirty="0"/>
              <a:t>OR</a:t>
            </a:r>
          </a:p>
          <a:p>
            <a:pPr fontAlgn="t">
              <a:defRPr/>
            </a:pPr>
            <a:r>
              <a:rPr lang="en-US" sz="1800" dirty="0"/>
              <a:t>Post-op/follow up</a:t>
            </a:r>
          </a:p>
          <a:p>
            <a:pPr fontAlgn="t">
              <a:defRPr/>
            </a:pPr>
            <a:r>
              <a:rPr lang="en-US" sz="1800" dirty="0"/>
              <a:t>Etc.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86275" y="1600200"/>
            <a:ext cx="3530600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Example: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Patient 1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75 y/o male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Life long smoker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Pre-op scan of TAA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Post-op image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Etc.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(Encourage physicians to use video of device deploying)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685800"/>
          </a:xfrm>
          <a:noFill/>
        </p:spPr>
        <p:txBody>
          <a:bodyPr anchor="b"/>
          <a:lstStyle/>
          <a:p>
            <a:pPr eaLnBrk="1" hangingPunct="1"/>
            <a:r>
              <a:rPr lang="en-US" altLang="da-DK" b="1"/>
              <a:t>Preservation</a:t>
            </a:r>
            <a:r>
              <a:rPr lang="en-US" altLang="da-DK"/>
              <a:t> Therapy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96900" y="1752600"/>
            <a:ext cx="4508500" cy="3352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da-DK" sz="1800" dirty="0"/>
              <a:t>Up to 40% of abdominal aortic aneurysms have coexisting unilateral or bilateral iliac artery ectasia or aneurysm. </a:t>
            </a:r>
          </a:p>
          <a:p>
            <a:pPr marL="0" indent="0" eaLnBrk="1" hangingPunct="1">
              <a:lnSpc>
                <a:spcPct val="120000"/>
              </a:lnSpc>
              <a:buFont typeface="Arial" charset="0"/>
              <a:buNone/>
              <a:defRPr/>
            </a:pPr>
            <a:endParaRPr lang="en-US" altLang="da-DK" sz="1800" dirty="0"/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da-DK" sz="1800" dirty="0"/>
              <a:t>Iliac Artery Occlusion Leads to Increased Risk of Buttock and Thigh Claudication.</a:t>
            </a:r>
          </a:p>
          <a:p>
            <a:pPr lvl="1" eaLnBrk="1" hangingPunct="1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da-DK" sz="1400" dirty="0"/>
              <a:t>Up to 1 in 3 patients with bilateral internal iliac occlusion experience buttock and/or thigh claudication.*</a:t>
            </a:r>
          </a:p>
        </p:txBody>
      </p:sp>
      <p:pic>
        <p:nvPicPr>
          <p:cNvPr id="4100" name="Picture 5" descr="Branch-Anatomy-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651" t="-9091" r="-29591" b="-6609"/>
          <a:stretch>
            <a:fillRect/>
          </a:stretch>
        </p:blipFill>
        <p:spPr bwMode="auto">
          <a:xfrm>
            <a:off x="4038600" y="609600"/>
            <a:ext cx="59436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76200" y="6324600"/>
            <a:ext cx="50053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/>
              <a:t>*Bradby MJ, Munneke GM, Belli AM, Loosemore TM, Loftus I, Thompson MM, Morgan RA.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/>
              <a:t>How Safe is Bilateral Internal Iliac Artery Embolization Prior to EVAR? Cardiovasc Intervent Radiol (2008) 31:246-253.</a:t>
            </a:r>
            <a:endParaRPr lang="en-US" altLang="en-US" sz="800"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64478503"/>
              </p:ext>
            </p:extLst>
          </p:nvPr>
        </p:nvGraphicFramePr>
        <p:xfrm>
          <a:off x="-206072" y="228600"/>
          <a:ext cx="9502472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2209800" y="4495800"/>
            <a:ext cx="1981200" cy="1647825"/>
            <a:chOff x="-1963571" y="2817800"/>
            <a:chExt cx="1590042" cy="1338632"/>
          </a:xfrm>
          <a:effectLst>
            <a:outerShdw blurRad="50800" dist="50800" dir="5400000" algn="ctr" rotWithShape="0">
              <a:schemeClr val="accent1"/>
            </a:outerShdw>
          </a:effectLst>
        </p:grpSpPr>
        <p:sp>
          <p:nvSpPr>
            <p:cNvPr id="6151" name="Freeform 12"/>
            <p:cNvSpPr>
              <a:spLocks/>
            </p:cNvSpPr>
            <p:nvPr/>
          </p:nvSpPr>
          <p:spPr bwMode="auto">
            <a:xfrm>
              <a:off x="-1963571" y="2817800"/>
              <a:ext cx="1590042" cy="1338632"/>
            </a:xfrm>
            <a:custGeom>
              <a:avLst/>
              <a:gdLst>
                <a:gd name="T0" fmla="*/ 0 w 11429"/>
                <a:gd name="T1" fmla="*/ 511670 h 8364"/>
                <a:gd name="T2" fmla="*/ 0 w 11429"/>
                <a:gd name="T3" fmla="*/ 1850142 h 8364"/>
                <a:gd name="T4" fmla="*/ 1590042 w 11429"/>
                <a:gd name="T5" fmla="*/ 1850142 h 8364"/>
                <a:gd name="T6" fmla="*/ 1590042 w 11429"/>
                <a:gd name="T7" fmla="*/ 511670 h 8364"/>
                <a:gd name="T8" fmla="*/ 0 w 11429"/>
                <a:gd name="T9" fmla="*/ 511670 h 83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29" h="8364">
                  <a:moveTo>
                    <a:pt x="0" y="0"/>
                  </a:moveTo>
                  <a:lnTo>
                    <a:pt x="0" y="8363"/>
                  </a:lnTo>
                  <a:lnTo>
                    <a:pt x="11429" y="8363"/>
                  </a:lnTo>
                  <a:lnTo>
                    <a:pt x="11429" y="0"/>
                  </a:lnTo>
                  <a:lnTo>
                    <a:pt x="0" y="0"/>
                  </a:lnTo>
                </a:path>
              </a:pathLst>
            </a:custGeom>
            <a:solidFill>
              <a:srgbClr val="E4E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a-DK"/>
            </a:p>
          </p:txBody>
        </p:sp>
        <p:pic>
          <p:nvPicPr>
            <p:cNvPr id="6152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20592" y="2817800"/>
              <a:ext cx="647063" cy="1338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05000" y="2819400"/>
              <a:ext cx="812342" cy="1315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5" name="Picture 14" descr="http://openi.nlm.nih.gov/imgs/512/235/2910292/2910292_kcj-40-343-g00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4724400"/>
            <a:ext cx="161766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 descr="http://www.intechopen.com/source/html/44125/media/image8.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4725988"/>
            <a:ext cx="1462087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7" descr="http://img.medscape.com/fullsize/migrated/448/406/jic448406.fig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8" t="6865" r="23486" b="44673"/>
          <a:stretch>
            <a:fillRect/>
          </a:stretch>
        </p:blipFill>
        <p:spPr bwMode="auto">
          <a:xfrm>
            <a:off x="7921625" y="4725988"/>
            <a:ext cx="9175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Zenith Branch Iliac System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b="1" dirty="0">
                <a:latin typeface="+mj-lt"/>
              </a:rPr>
              <a:t>The Technology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sz="1000" dirty="0">
              <a:latin typeface="+mj-lt"/>
            </a:endParaRP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The Zenith Iliac Branch Endovascular Graft </a:t>
            </a:r>
            <a:r>
              <a:rPr lang="en-US" altLang="en-US" sz="1800" dirty="0">
                <a:latin typeface="+mj-lt"/>
              </a:rPr>
              <a:t>has over 15 years practical experience and is the first endovascular graft specifically designed to preserve flow to the internal iliac artery, helping to reduce the potential for a ischemic sequelae.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US" altLang="en-US" sz="1800" dirty="0">
              <a:latin typeface="+mj-lt"/>
            </a:endParaRP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sz="1800" dirty="0">
                <a:latin typeface="+mj-lt"/>
              </a:rPr>
              <a:t>The device builds on the proven features of the Zenith technology by incorporating:</a:t>
            </a:r>
          </a:p>
          <a:p>
            <a:pPr lvl="2" eaLnBrk="1" hangingPunct="1">
              <a:defRPr/>
            </a:pPr>
            <a:r>
              <a:rPr lang="en-US" altLang="en-US" sz="1400" dirty="0">
                <a:latin typeface="+mj-lt"/>
              </a:rPr>
              <a:t>Off-the-shelf stent graft</a:t>
            </a:r>
          </a:p>
          <a:p>
            <a:pPr lvl="2" eaLnBrk="1" hangingPunct="1">
              <a:defRPr/>
            </a:pPr>
            <a:r>
              <a:rPr lang="en-US" altLang="en-US" sz="1400" dirty="0">
                <a:latin typeface="+mj-lt"/>
              </a:rPr>
              <a:t>Modular in design</a:t>
            </a:r>
          </a:p>
          <a:p>
            <a:pPr lvl="2" eaLnBrk="1" hangingPunct="1">
              <a:defRPr/>
            </a:pPr>
            <a:r>
              <a:rPr lang="en-US" altLang="en-US" sz="1400" dirty="0">
                <a:latin typeface="+mj-lt"/>
              </a:rPr>
              <a:t>Precise and simple deployment (Hydrophilic Flexor Sheath &amp; Pre-loaded, curved catheter)</a:t>
            </a:r>
          </a:p>
          <a:p>
            <a:pPr lvl="2" eaLnBrk="1" hangingPunct="1">
              <a:defRPr/>
            </a:pPr>
            <a:r>
              <a:rPr lang="en-US" altLang="en-US" sz="1400" dirty="0">
                <a:solidFill>
                  <a:srgbClr val="FF0000"/>
                </a:solidFill>
                <a:latin typeface="+mj-lt"/>
              </a:rPr>
              <a:t>A solution for up to 40% of patients</a:t>
            </a:r>
          </a:p>
          <a:p>
            <a:pPr lvl="2" eaLnBrk="1" hangingPunct="1">
              <a:defRPr/>
            </a:pPr>
            <a:r>
              <a:rPr lang="en-US" altLang="en-US" sz="1400" dirty="0">
                <a:solidFill>
                  <a:srgbClr val="FF0000"/>
                </a:solidFill>
                <a:latin typeface="+mj-lt"/>
              </a:rPr>
              <a:t>Over 10 years of clinical evidence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altLang="en-US"/>
              <a:t>Device Modularity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7353300" cy="2438400"/>
          </a:xfrm>
        </p:spPr>
        <p:txBody>
          <a:bodyPr/>
          <a:lstStyle/>
          <a:p>
            <a:pPr eaLnBrk="1" hangingPunct="1"/>
            <a:r>
              <a:rPr lang="en-GB" altLang="en-US" b="1" dirty="0"/>
              <a:t>Works with the full Zenith portfolio:</a:t>
            </a:r>
            <a:endParaRPr lang="en-US" altLang="en-US" b="1" dirty="0"/>
          </a:p>
          <a:p>
            <a:pPr lvl="2" eaLnBrk="1" hangingPunct="1">
              <a:buFont typeface="Courier New" pitchFamily="49" charset="0"/>
              <a:buChar char="o"/>
            </a:pPr>
            <a:r>
              <a:rPr lang="en-GB" altLang="en-US" sz="1800" dirty="0"/>
              <a:t>Preservation of internal iliac arteries (ZBIS)</a:t>
            </a:r>
            <a:endParaRPr lang="en-US" altLang="en-US" sz="1800" dirty="0"/>
          </a:p>
          <a:p>
            <a:pPr lvl="2" eaLnBrk="1" hangingPunct="1">
              <a:buFont typeface="Courier New" pitchFamily="49" charset="0"/>
              <a:buChar char="o"/>
            </a:pPr>
            <a:r>
              <a:rPr lang="en-GB" altLang="en-US" sz="1800" dirty="0"/>
              <a:t>AAA Repair (Zenith Alpha)</a:t>
            </a:r>
            <a:endParaRPr lang="en-US" altLang="en-US" sz="1800" dirty="0"/>
          </a:p>
          <a:p>
            <a:pPr lvl="2" eaLnBrk="1" hangingPunct="1">
              <a:buFont typeface="Courier New" pitchFamily="49" charset="0"/>
              <a:buChar char="o"/>
            </a:pPr>
            <a:r>
              <a:rPr lang="en-GB" altLang="en-US" sz="1800" dirty="0"/>
              <a:t>Treatment of short necks (Zenith Fenestrated)</a:t>
            </a:r>
            <a:endParaRPr lang="en-US" altLang="en-US" sz="1800" dirty="0"/>
          </a:p>
          <a:p>
            <a:pPr lvl="2" eaLnBrk="1" hangingPunct="1">
              <a:buFont typeface="Courier New" pitchFamily="49" charset="0"/>
              <a:buChar char="o"/>
            </a:pPr>
            <a:r>
              <a:rPr lang="en-GB" altLang="en-US" sz="1800" dirty="0"/>
              <a:t>Repair of failed grafts (Zenith </a:t>
            </a:r>
            <a:r>
              <a:rPr lang="en-GB" altLang="en-US" sz="1800" dirty="0" err="1"/>
              <a:t>Renu</a:t>
            </a:r>
            <a:r>
              <a:rPr lang="en-GB" altLang="en-US" sz="1800" dirty="0"/>
              <a:t>)</a:t>
            </a:r>
            <a:endParaRPr lang="en-US" altLang="en-US" sz="1800" dirty="0"/>
          </a:p>
        </p:txBody>
      </p:sp>
      <p:pic>
        <p:nvPicPr>
          <p:cNvPr id="7172" name="Picture 5" descr="D:\Marketing Material\Images\Product Images\Zenith Bran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9200"/>
            <a:ext cx="2513013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 descr="D:\Marketing Material\Images\Product Images\Fenestrat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3683000"/>
            <a:ext cx="1457325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 descr="C:\Users\tfoley\AppData\Local\Microsoft\Windows\Temporary Internet Files\Content.Outlook\O06GD1NG\G55368_3D_004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3657600"/>
            <a:ext cx="180181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34" descr="Zenith L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34"/>
          <a:stretch>
            <a:fillRect/>
          </a:stretch>
        </p:blipFill>
        <p:spPr bwMode="auto">
          <a:xfrm>
            <a:off x="457200" y="3662363"/>
            <a:ext cx="18732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da-DK"/>
              <a:t>Device Overview </a:t>
            </a:r>
            <a:r>
              <a:rPr lang="en-US" altLang="da-DK" sz="4000"/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78B57-1A3C-43DB-91FC-127C9E260A77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3103563"/>
            <a:ext cx="3048000" cy="554037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indent="-285750">
              <a:defRPr/>
            </a:pPr>
            <a:r>
              <a:rPr lang="en-US" b="1" dirty="0">
                <a:latin typeface="+mn-lt"/>
              </a:rPr>
              <a:t>Side-branch segment</a:t>
            </a:r>
          </a:p>
          <a:p>
            <a:pPr>
              <a:defRPr/>
            </a:pPr>
            <a:r>
              <a:rPr lang="en-US" dirty="0">
                <a:latin typeface="+mn-lt"/>
              </a:rPr>
              <a:t>Overlap 10 mm - 14 mm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3425" y="2168525"/>
            <a:ext cx="2771775" cy="83185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Common iliac segment</a:t>
            </a:r>
          </a:p>
          <a:p>
            <a:pPr marL="285750" indent="-285750">
              <a:buFontTx/>
              <a:buChar char="-"/>
              <a:defRPr/>
            </a:pPr>
            <a:r>
              <a:rPr lang="en-US" dirty="0">
                <a:latin typeface="+mn-lt"/>
              </a:rPr>
              <a:t>Length 45 mm or 61 mm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3425" y="4794250"/>
            <a:ext cx="2771775" cy="554038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External iliac segment</a:t>
            </a:r>
          </a:p>
          <a:p>
            <a:pPr marL="285750" indent="-285750">
              <a:buFontTx/>
              <a:buChar char="-"/>
              <a:defRPr/>
            </a:pPr>
            <a:r>
              <a:rPr lang="en-US" dirty="0">
                <a:latin typeface="+mn-lt"/>
              </a:rPr>
              <a:t>Length 41 mm or 58 mm</a:t>
            </a:r>
          </a:p>
        </p:txBody>
      </p:sp>
      <p:pic>
        <p:nvPicPr>
          <p:cNvPr id="17" name="Picture 5" descr="Pic-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143000"/>
            <a:ext cx="1752600" cy="517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V="1">
            <a:off x="3587750" y="1466850"/>
            <a:ext cx="0" cy="2190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87750" y="3886200"/>
            <a:ext cx="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00400" y="3886200"/>
            <a:ext cx="2362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587750" y="2270125"/>
            <a:ext cx="0" cy="1616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587750" y="3886200"/>
            <a:ext cx="0" cy="1409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705225" y="1101725"/>
            <a:ext cx="3228975" cy="554038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          </a:t>
            </a:r>
            <a:r>
              <a:rPr lang="da-DK" dirty="0">
                <a:latin typeface="+mn-lt"/>
              </a:rPr>
              <a:t>Ø </a:t>
            </a:r>
            <a:r>
              <a:rPr lang="en-US" dirty="0">
                <a:latin typeface="+mn-lt"/>
              </a:rPr>
              <a:t>12 mm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248025" y="6227763"/>
            <a:ext cx="3228975" cy="554037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          </a:t>
            </a:r>
            <a:r>
              <a:rPr lang="da-DK" dirty="0">
                <a:latin typeface="+mn-lt"/>
              </a:rPr>
              <a:t>Ø 10 mm or </a:t>
            </a:r>
            <a:r>
              <a:rPr lang="en-US" dirty="0">
                <a:latin typeface="+mn-lt"/>
              </a:rPr>
              <a:t>12 mm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724400" y="3941763"/>
            <a:ext cx="3228975" cy="554037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          </a:t>
            </a:r>
            <a:r>
              <a:rPr lang="da-DK" dirty="0">
                <a:latin typeface="+mn-lt"/>
              </a:rPr>
              <a:t>Ø </a:t>
            </a:r>
            <a:r>
              <a:rPr lang="en-US" dirty="0">
                <a:latin typeface="+mn-lt"/>
              </a:rPr>
              <a:t>8 mm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58800" y="228600"/>
            <a:ext cx="7848600" cy="685800"/>
          </a:xfrm>
          <a:noFill/>
        </p:spPr>
        <p:txBody>
          <a:bodyPr anchor="b"/>
          <a:lstStyle/>
          <a:p>
            <a:pPr eaLnBrk="1" hangingPunct="1"/>
            <a:r>
              <a:rPr lang="en-US" altLang="da-DK"/>
              <a:t>Device Design Attributes</a:t>
            </a:r>
            <a:endParaRPr lang="en-US" altLang="da-DK" b="1"/>
          </a:p>
        </p:txBody>
      </p:sp>
      <p:sp>
        <p:nvSpPr>
          <p:cNvPr id="9219" name="Rectangle 3"/>
          <p:cNvSpPr txBox="1">
            <a:spLocks noChangeArrowheads="1"/>
          </p:cNvSpPr>
          <p:nvPr/>
        </p:nvSpPr>
        <p:spPr bwMode="auto">
          <a:xfrm>
            <a:off x="3911600" y="4572000"/>
            <a:ext cx="1270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da-DK" sz="1400">
                <a:solidFill>
                  <a:srgbClr val="FFFFFF"/>
                </a:solidFill>
                <a:latin typeface="Arial" charset="0"/>
              </a:rPr>
              <a:t>Cook-Z </a:t>
            </a:r>
            <a:br>
              <a:rPr lang="en-US" altLang="da-DK" sz="1400">
                <a:solidFill>
                  <a:srgbClr val="FFFFFF"/>
                </a:solidFill>
                <a:latin typeface="Arial" charset="0"/>
              </a:rPr>
            </a:br>
            <a:r>
              <a:rPr lang="en-US" altLang="da-DK" sz="1400">
                <a:solidFill>
                  <a:srgbClr val="FFFFFF"/>
                </a:solidFill>
                <a:latin typeface="Arial" charset="0"/>
              </a:rPr>
              <a:t>Stent</a:t>
            </a:r>
          </a:p>
        </p:txBody>
      </p:sp>
      <p:pic>
        <p:nvPicPr>
          <p:cNvPr id="9220" name="Picture 4" descr="Slid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8" t="1563" r="13593" b="-1826"/>
          <a:stretch>
            <a:fillRect/>
          </a:stretch>
        </p:blipFill>
        <p:spPr bwMode="auto">
          <a:xfrm>
            <a:off x="3048000" y="1277938"/>
            <a:ext cx="31829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8153400" y="29464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da-DK" sz="1400">
                <a:solidFill>
                  <a:srgbClr val="FFFFFF"/>
                </a:solidFill>
                <a:latin typeface="Arial" charset="0"/>
              </a:rPr>
              <a:t>Sealing </a:t>
            </a:r>
            <a:br>
              <a:rPr lang="en-US" altLang="da-DK" sz="1400">
                <a:solidFill>
                  <a:srgbClr val="FFFFFF"/>
                </a:solidFill>
                <a:latin typeface="Arial" charset="0"/>
              </a:rPr>
            </a:br>
            <a:r>
              <a:rPr lang="en-US" altLang="da-DK" sz="1400">
                <a:solidFill>
                  <a:srgbClr val="FFFFFF"/>
                </a:solidFill>
                <a:latin typeface="Arial" charset="0"/>
              </a:rPr>
              <a:t>Rings</a:t>
            </a:r>
          </a:p>
          <a:p>
            <a:pPr eaLnBrk="1" hangingPunct="1">
              <a:buFontTx/>
              <a:buChar char="•"/>
            </a:pPr>
            <a:endParaRPr lang="en-US" altLang="da-DK" sz="2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2" name="Oval 13"/>
          <p:cNvSpPr>
            <a:spLocks noChangeArrowheads="1"/>
          </p:cNvSpPr>
          <p:nvPr/>
        </p:nvSpPr>
        <p:spPr bwMode="auto">
          <a:xfrm>
            <a:off x="3651250" y="3514725"/>
            <a:ext cx="261938" cy="261938"/>
          </a:xfrm>
          <a:prstGeom prst="ellipse">
            <a:avLst/>
          </a:prstGeom>
          <a:noFill/>
          <a:ln w="9525">
            <a:solidFill>
              <a:srgbClr val="B106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/>
          </a:p>
        </p:txBody>
      </p:sp>
      <p:sp>
        <p:nvSpPr>
          <p:cNvPr id="9223" name="Oval 14"/>
          <p:cNvSpPr>
            <a:spLocks noChangeArrowheads="1"/>
          </p:cNvSpPr>
          <p:nvPr/>
        </p:nvSpPr>
        <p:spPr bwMode="auto">
          <a:xfrm>
            <a:off x="3678238" y="3798888"/>
            <a:ext cx="263525" cy="261937"/>
          </a:xfrm>
          <a:prstGeom prst="ellipse">
            <a:avLst/>
          </a:prstGeom>
          <a:noFill/>
          <a:ln w="9525">
            <a:solidFill>
              <a:srgbClr val="B106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/>
          </a:p>
        </p:txBody>
      </p:sp>
      <p:sp>
        <p:nvSpPr>
          <p:cNvPr id="9224" name="Oval 15"/>
          <p:cNvSpPr>
            <a:spLocks noChangeArrowheads="1"/>
          </p:cNvSpPr>
          <p:nvPr/>
        </p:nvSpPr>
        <p:spPr bwMode="auto">
          <a:xfrm>
            <a:off x="3679825" y="4651375"/>
            <a:ext cx="261938" cy="261938"/>
          </a:xfrm>
          <a:prstGeom prst="ellipse">
            <a:avLst/>
          </a:prstGeom>
          <a:noFill/>
          <a:ln w="9525">
            <a:solidFill>
              <a:srgbClr val="B106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/>
          </a:p>
        </p:txBody>
      </p:sp>
      <p:sp>
        <p:nvSpPr>
          <p:cNvPr id="9225" name="Oval 15"/>
          <p:cNvSpPr>
            <a:spLocks noChangeArrowheads="1"/>
          </p:cNvSpPr>
          <p:nvPr/>
        </p:nvSpPr>
        <p:spPr bwMode="auto">
          <a:xfrm>
            <a:off x="3587750" y="1633538"/>
            <a:ext cx="261938" cy="261937"/>
          </a:xfrm>
          <a:prstGeom prst="ellipse">
            <a:avLst/>
          </a:prstGeom>
          <a:noFill/>
          <a:ln w="9525">
            <a:solidFill>
              <a:srgbClr val="B106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/>
          </a:p>
        </p:txBody>
      </p:sp>
      <p:sp>
        <p:nvSpPr>
          <p:cNvPr id="2" name="TextBox 1"/>
          <p:cNvSpPr txBox="1"/>
          <p:nvPr/>
        </p:nvSpPr>
        <p:spPr>
          <a:xfrm>
            <a:off x="5792788" y="2049463"/>
            <a:ext cx="3048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Cook Z-stent design helps secure and seal bridging stent </a:t>
            </a:r>
          </a:p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203" name="TextBox 2"/>
          <p:cNvSpPr txBox="1">
            <a:spLocks noChangeArrowheads="1"/>
          </p:cNvSpPr>
          <p:nvPr/>
        </p:nvSpPr>
        <p:spPr bwMode="auto">
          <a:xfrm>
            <a:off x="6400800" y="4156075"/>
            <a:ext cx="25765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latin typeface="+mn-lt"/>
              </a:rPr>
              <a:t>Nitinol sealing rings help secure bridging stent and maintain lumen patency during access</a:t>
            </a:r>
          </a:p>
        </p:txBody>
      </p:sp>
      <p:sp>
        <p:nvSpPr>
          <p:cNvPr id="8204" name="TextBox 3"/>
          <p:cNvSpPr txBox="1">
            <a:spLocks noChangeArrowheads="1"/>
          </p:cNvSpPr>
          <p:nvPr/>
        </p:nvSpPr>
        <p:spPr bwMode="auto">
          <a:xfrm>
            <a:off x="629171" y="2891135"/>
            <a:ext cx="2514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latin typeface="+mn-lt"/>
              </a:rPr>
              <a:t>Radiopaque gold markers help with precise positioning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590800" y="1895475"/>
            <a:ext cx="996950" cy="1457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90800" y="3352800"/>
            <a:ext cx="106045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876800" y="1978025"/>
            <a:ext cx="915988" cy="384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181600" y="2362200"/>
            <a:ext cx="611188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4419600" y="4191000"/>
            <a:ext cx="1811338" cy="460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546600" y="4651375"/>
            <a:ext cx="1684338" cy="301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590800" y="3352800"/>
            <a:ext cx="996950" cy="293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590800" y="3352800"/>
            <a:ext cx="1060450" cy="584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4114800" y="1633538"/>
            <a:ext cx="2116138" cy="3017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685800"/>
          </a:xfrm>
        </p:spPr>
        <p:txBody>
          <a:bodyPr/>
          <a:lstStyle/>
          <a:p>
            <a:r>
              <a:rPr lang="en-US" altLang="en-US"/>
              <a:t>Device Configuration</a:t>
            </a:r>
          </a:p>
        </p:txBody>
      </p:sp>
      <p:pic>
        <p:nvPicPr>
          <p:cNvPr id="10243" name="Picture 46" descr="Slide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600200"/>
            <a:ext cx="3663950" cy="4419600"/>
          </a:xfrm>
        </p:spPr>
      </p:pic>
      <p:sp>
        <p:nvSpPr>
          <p:cNvPr id="3" name="Left Brace 2"/>
          <p:cNvSpPr/>
          <p:nvPr/>
        </p:nvSpPr>
        <p:spPr>
          <a:xfrm>
            <a:off x="3513138" y="2667000"/>
            <a:ext cx="46037" cy="990600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Left Brace 3"/>
          <p:cNvSpPr/>
          <p:nvPr/>
        </p:nvSpPr>
        <p:spPr>
          <a:xfrm>
            <a:off x="2057400" y="3733800"/>
            <a:ext cx="457200" cy="2066925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6084888" y="1600200"/>
            <a:ext cx="533400" cy="1914525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760413" y="2733675"/>
            <a:ext cx="2568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altLang="en-US" sz="1800" dirty="0"/>
              <a:t>Bridging Stent: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latin typeface="+mn-lt"/>
              </a:rPr>
              <a:t>ZISL Leg 16 mm diameter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latin typeface="Arial" charset="0"/>
            </a:endParaRPr>
          </a:p>
        </p:txBody>
      </p:sp>
      <p:sp>
        <p:nvSpPr>
          <p:cNvPr id="10248" name="TextBox 7"/>
          <p:cNvSpPr txBox="1">
            <a:spLocks noChangeArrowheads="1"/>
          </p:cNvSpPr>
          <p:nvPr/>
        </p:nvSpPr>
        <p:spPr bwMode="auto">
          <a:xfrm>
            <a:off x="201613" y="4443413"/>
            <a:ext cx="1662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latin typeface="+mn-lt"/>
              </a:rPr>
              <a:t>Zenith Branch Iliac Device</a:t>
            </a:r>
          </a:p>
        </p:txBody>
      </p:sp>
      <p:sp>
        <p:nvSpPr>
          <p:cNvPr id="10249" name="TextBox 8"/>
          <p:cNvSpPr txBox="1">
            <a:spLocks noChangeArrowheads="1"/>
          </p:cNvSpPr>
          <p:nvPr/>
        </p:nvSpPr>
        <p:spPr bwMode="auto">
          <a:xfrm>
            <a:off x="6892925" y="2095500"/>
            <a:ext cx="20224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latin typeface="+mn-lt"/>
              </a:rPr>
              <a:t>Zenith Alpha AAA Endovascular Stent Graft</a:t>
            </a:r>
          </a:p>
        </p:txBody>
      </p:sp>
      <p:cxnSp>
        <p:nvCxnSpPr>
          <p:cNvPr id="11" name="Elbow Connector 10"/>
          <p:cNvCxnSpPr/>
          <p:nvPr/>
        </p:nvCxnSpPr>
        <p:spPr>
          <a:xfrm>
            <a:off x="3976688" y="5318125"/>
            <a:ext cx="1128712" cy="1006475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981700"/>
            <a:ext cx="34750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TextBox 15"/>
          <p:cNvSpPr txBox="1">
            <a:spLocks noChangeArrowheads="1"/>
          </p:cNvSpPr>
          <p:nvPr/>
        </p:nvSpPr>
        <p:spPr bwMode="auto">
          <a:xfrm>
            <a:off x="5318385" y="5542602"/>
            <a:ext cx="33538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latin typeface="+mn-lt"/>
              </a:rPr>
              <a:t>Balloon expandable covered stent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685800"/>
          </a:xfrm>
        </p:spPr>
        <p:txBody>
          <a:bodyPr/>
          <a:lstStyle/>
          <a:p>
            <a:r>
              <a:rPr lang="en-US" altLang="en-US"/>
              <a:t>Indications for use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1473200"/>
            <a:ext cx="8229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a-DK" dirty="0" err="1">
                <a:latin typeface="+mn-lt"/>
              </a:rPr>
              <a:t>Indicated</a:t>
            </a:r>
            <a:r>
              <a:rPr lang="da-DK" dirty="0">
                <a:latin typeface="+mn-lt"/>
              </a:rPr>
              <a:t> for the </a:t>
            </a:r>
            <a:r>
              <a:rPr lang="da-DK" dirty="0" err="1">
                <a:latin typeface="+mn-lt"/>
              </a:rPr>
              <a:t>endovascular</a:t>
            </a:r>
            <a:r>
              <a:rPr lang="da-DK" dirty="0">
                <a:latin typeface="+mn-lt"/>
              </a:rPr>
              <a:t> </a:t>
            </a:r>
            <a:r>
              <a:rPr lang="da-DK" dirty="0" err="1">
                <a:latin typeface="+mn-lt"/>
              </a:rPr>
              <a:t>treatment</a:t>
            </a:r>
            <a:r>
              <a:rPr lang="da-DK" dirty="0">
                <a:latin typeface="+mn-lt"/>
              </a:rPr>
              <a:t> of patients with an </a:t>
            </a:r>
            <a:r>
              <a:rPr lang="da-DK" dirty="0" err="1">
                <a:latin typeface="+mn-lt"/>
              </a:rPr>
              <a:t>aortoiliac</a:t>
            </a:r>
            <a:r>
              <a:rPr lang="da-DK" dirty="0">
                <a:latin typeface="+mn-lt"/>
              </a:rPr>
              <a:t> or </a:t>
            </a:r>
            <a:r>
              <a:rPr lang="da-DK" dirty="0" err="1">
                <a:latin typeface="+mn-lt"/>
              </a:rPr>
              <a:t>iliac</a:t>
            </a:r>
            <a:r>
              <a:rPr lang="da-DK" dirty="0">
                <a:latin typeface="+mn-lt"/>
              </a:rPr>
              <a:t> </a:t>
            </a:r>
            <a:r>
              <a:rPr lang="da-DK" dirty="0" err="1">
                <a:latin typeface="+mn-lt"/>
              </a:rPr>
              <a:t>aneurysm</a:t>
            </a:r>
            <a:r>
              <a:rPr lang="da-DK" dirty="0">
                <a:latin typeface="+mn-lt"/>
              </a:rPr>
              <a:t>, an insufficient </a:t>
            </a:r>
            <a:r>
              <a:rPr lang="da-DK" dirty="0" err="1">
                <a:latin typeface="+mn-lt"/>
              </a:rPr>
              <a:t>distal</a:t>
            </a:r>
            <a:r>
              <a:rPr lang="da-DK" dirty="0">
                <a:latin typeface="+mn-lt"/>
              </a:rPr>
              <a:t> </a:t>
            </a:r>
            <a:r>
              <a:rPr lang="da-DK" dirty="0" err="1">
                <a:latin typeface="+mn-lt"/>
              </a:rPr>
              <a:t>sealing</a:t>
            </a:r>
            <a:r>
              <a:rPr lang="da-DK" dirty="0">
                <a:latin typeface="+mn-lt"/>
              </a:rPr>
              <a:t> site </a:t>
            </a:r>
            <a:r>
              <a:rPr lang="da-DK" dirty="0" err="1">
                <a:latin typeface="+mn-lt"/>
              </a:rPr>
              <a:t>within</a:t>
            </a:r>
            <a:r>
              <a:rPr lang="da-DK" dirty="0">
                <a:latin typeface="+mn-lt"/>
              </a:rPr>
              <a:t> the </a:t>
            </a:r>
            <a:r>
              <a:rPr lang="da-DK" dirty="0" err="1">
                <a:latin typeface="+mn-lt"/>
              </a:rPr>
              <a:t>common</a:t>
            </a:r>
            <a:r>
              <a:rPr lang="da-DK" dirty="0">
                <a:latin typeface="+mn-lt"/>
              </a:rPr>
              <a:t> </a:t>
            </a:r>
            <a:r>
              <a:rPr lang="da-DK" dirty="0" err="1">
                <a:latin typeface="+mn-lt"/>
              </a:rPr>
              <a:t>iliac</a:t>
            </a:r>
            <a:r>
              <a:rPr lang="da-DK" dirty="0">
                <a:latin typeface="+mn-lt"/>
              </a:rPr>
              <a:t> </a:t>
            </a:r>
            <a:r>
              <a:rPr lang="da-DK" dirty="0" err="1">
                <a:latin typeface="+mn-lt"/>
              </a:rPr>
              <a:t>artery</a:t>
            </a:r>
            <a:r>
              <a:rPr lang="da-DK" dirty="0">
                <a:latin typeface="+mn-lt"/>
              </a:rPr>
              <a:t>, and </a:t>
            </a:r>
            <a:r>
              <a:rPr lang="da-DK" dirty="0" err="1">
                <a:latin typeface="+mn-lt"/>
              </a:rPr>
              <a:t>having</a:t>
            </a:r>
            <a:r>
              <a:rPr lang="da-DK" dirty="0">
                <a:latin typeface="+mn-lt"/>
              </a:rPr>
              <a:t> </a:t>
            </a:r>
            <a:r>
              <a:rPr lang="da-DK" dirty="0" err="1">
                <a:latin typeface="+mn-lt"/>
              </a:rPr>
              <a:t>morphology</a:t>
            </a:r>
            <a:r>
              <a:rPr lang="da-DK" dirty="0">
                <a:latin typeface="+mn-lt"/>
              </a:rPr>
              <a:t> </a:t>
            </a:r>
            <a:r>
              <a:rPr lang="da-DK" dirty="0" err="1">
                <a:latin typeface="+mn-lt"/>
              </a:rPr>
              <a:t>suitable</a:t>
            </a:r>
            <a:r>
              <a:rPr lang="da-DK" dirty="0">
                <a:latin typeface="+mn-lt"/>
              </a:rPr>
              <a:t> for </a:t>
            </a:r>
            <a:r>
              <a:rPr lang="da-DK" dirty="0" err="1">
                <a:latin typeface="+mn-lt"/>
              </a:rPr>
              <a:t>endovascular</a:t>
            </a:r>
            <a:r>
              <a:rPr lang="da-DK" dirty="0">
                <a:latin typeface="+mn-lt"/>
              </a:rPr>
              <a:t> </a:t>
            </a:r>
            <a:r>
              <a:rPr lang="da-DK" dirty="0" err="1">
                <a:latin typeface="+mn-lt"/>
              </a:rPr>
              <a:t>repair</a:t>
            </a:r>
            <a:r>
              <a:rPr lang="da-DK" dirty="0">
                <a:latin typeface="+mn-lt"/>
              </a:rPr>
              <a:t>, </a:t>
            </a:r>
            <a:r>
              <a:rPr lang="da-DK" dirty="0" err="1">
                <a:latin typeface="+mn-lt"/>
              </a:rPr>
              <a:t>including</a:t>
            </a:r>
            <a:r>
              <a:rPr lang="da-DK" dirty="0">
                <a:latin typeface="+mn-lt"/>
              </a:rPr>
              <a:t>:</a:t>
            </a:r>
          </a:p>
          <a:p>
            <a:pPr>
              <a:defRPr/>
            </a:pPr>
            <a:endParaRPr lang="da-DK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dirty="0" err="1">
                <a:latin typeface="+mn-lt"/>
              </a:rPr>
              <a:t>Adequate</a:t>
            </a:r>
            <a:r>
              <a:rPr lang="da-DK" dirty="0">
                <a:latin typeface="+mn-lt"/>
              </a:rPr>
              <a:t> </a:t>
            </a:r>
            <a:r>
              <a:rPr lang="da-DK" dirty="0" err="1">
                <a:latin typeface="+mn-lt"/>
              </a:rPr>
              <a:t>iliac</a:t>
            </a:r>
            <a:r>
              <a:rPr lang="da-DK" dirty="0">
                <a:latin typeface="+mn-lt"/>
              </a:rPr>
              <a:t>/femoral </a:t>
            </a:r>
            <a:r>
              <a:rPr lang="da-DK" dirty="0" err="1">
                <a:latin typeface="+mn-lt"/>
              </a:rPr>
              <a:t>access</a:t>
            </a:r>
            <a:r>
              <a:rPr lang="da-DK" dirty="0">
                <a:latin typeface="+mn-lt"/>
              </a:rPr>
              <a:t> </a:t>
            </a:r>
            <a:r>
              <a:rPr lang="da-DK" dirty="0" err="1">
                <a:latin typeface="+mn-lt"/>
              </a:rPr>
              <a:t>compatible</a:t>
            </a:r>
            <a:r>
              <a:rPr lang="da-DK" dirty="0">
                <a:latin typeface="+mn-lt"/>
              </a:rPr>
              <a:t> with a 20 French (7.7mm O.D.) </a:t>
            </a:r>
            <a:r>
              <a:rPr lang="da-DK" dirty="0" err="1">
                <a:latin typeface="+mn-lt"/>
              </a:rPr>
              <a:t>introduction</a:t>
            </a:r>
            <a:r>
              <a:rPr lang="da-DK" dirty="0">
                <a:latin typeface="+mn-lt"/>
              </a:rPr>
              <a:t> system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+mn-lt"/>
              </a:rPr>
              <a:t>Non-</a:t>
            </a:r>
            <a:r>
              <a:rPr lang="da-DK" dirty="0" err="1">
                <a:latin typeface="+mn-lt"/>
              </a:rPr>
              <a:t>aneurysmal</a:t>
            </a:r>
            <a:r>
              <a:rPr lang="da-DK" dirty="0">
                <a:latin typeface="+mn-lt"/>
              </a:rPr>
              <a:t> </a:t>
            </a:r>
            <a:r>
              <a:rPr lang="da-DK" dirty="0" err="1">
                <a:latin typeface="+mn-lt"/>
              </a:rPr>
              <a:t>external</a:t>
            </a:r>
            <a:r>
              <a:rPr lang="da-DK" dirty="0">
                <a:latin typeface="+mn-lt"/>
              </a:rPr>
              <a:t> </a:t>
            </a:r>
            <a:r>
              <a:rPr lang="da-DK" dirty="0" err="1">
                <a:latin typeface="+mn-lt"/>
              </a:rPr>
              <a:t>iliac</a:t>
            </a:r>
            <a:r>
              <a:rPr lang="da-DK" dirty="0">
                <a:latin typeface="+mn-lt"/>
              </a:rPr>
              <a:t> </a:t>
            </a:r>
            <a:r>
              <a:rPr lang="da-DK" dirty="0" err="1">
                <a:latin typeface="+mn-lt"/>
              </a:rPr>
              <a:t>artery</a:t>
            </a:r>
            <a:r>
              <a:rPr lang="da-DK" dirty="0">
                <a:latin typeface="+mn-lt"/>
              </a:rPr>
              <a:t> </a:t>
            </a:r>
            <a:r>
              <a:rPr lang="da-DK" dirty="0" err="1">
                <a:latin typeface="+mn-lt"/>
              </a:rPr>
              <a:t>fixation</a:t>
            </a:r>
            <a:r>
              <a:rPr lang="da-DK" dirty="0">
                <a:latin typeface="+mn-lt"/>
              </a:rPr>
              <a:t> segment </a:t>
            </a:r>
            <a:r>
              <a:rPr lang="da-DK" dirty="0" err="1">
                <a:latin typeface="+mn-lt"/>
              </a:rPr>
              <a:t>distal</a:t>
            </a:r>
            <a:r>
              <a:rPr lang="da-DK" dirty="0">
                <a:latin typeface="+mn-lt"/>
              </a:rPr>
              <a:t> to the </a:t>
            </a:r>
            <a:r>
              <a:rPr lang="da-DK" dirty="0" err="1">
                <a:latin typeface="+mn-lt"/>
              </a:rPr>
              <a:t>aneurysm</a:t>
            </a:r>
            <a:r>
              <a:rPr lang="da-DK" dirty="0">
                <a:latin typeface="+mn-lt"/>
              </a:rPr>
              <a:t>: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da-DK" dirty="0">
                <a:latin typeface="+mn-lt"/>
              </a:rPr>
              <a:t>With a </a:t>
            </a:r>
            <a:r>
              <a:rPr lang="da-DK" dirty="0" err="1">
                <a:latin typeface="+mn-lt"/>
              </a:rPr>
              <a:t>length</a:t>
            </a:r>
            <a:r>
              <a:rPr lang="da-DK" dirty="0">
                <a:latin typeface="+mn-lt"/>
              </a:rPr>
              <a:t> of at </a:t>
            </a:r>
            <a:r>
              <a:rPr lang="da-DK" dirty="0" err="1">
                <a:latin typeface="+mn-lt"/>
              </a:rPr>
              <a:t>least</a:t>
            </a:r>
            <a:r>
              <a:rPr lang="da-DK" dirty="0">
                <a:latin typeface="+mn-lt"/>
              </a:rPr>
              <a:t> 20 mm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da-DK" dirty="0">
                <a:latin typeface="+mn-lt"/>
              </a:rPr>
              <a:t>With a diameter </a:t>
            </a:r>
            <a:r>
              <a:rPr lang="da-DK" dirty="0" err="1">
                <a:latin typeface="+mn-lt"/>
              </a:rPr>
              <a:t>measured</a:t>
            </a:r>
            <a:r>
              <a:rPr lang="da-DK" dirty="0">
                <a:latin typeface="+mn-lt"/>
              </a:rPr>
              <a:t> </a:t>
            </a:r>
            <a:r>
              <a:rPr lang="da-DK" dirty="0" err="1">
                <a:latin typeface="+mn-lt"/>
              </a:rPr>
              <a:t>outer</a:t>
            </a:r>
            <a:r>
              <a:rPr lang="da-DK" dirty="0">
                <a:latin typeface="+mn-lt"/>
              </a:rPr>
              <a:t> </a:t>
            </a:r>
            <a:r>
              <a:rPr lang="da-DK" dirty="0" err="1">
                <a:latin typeface="+mn-lt"/>
              </a:rPr>
              <a:t>wall</a:t>
            </a:r>
            <a:r>
              <a:rPr lang="da-DK" dirty="0">
                <a:latin typeface="+mn-lt"/>
              </a:rPr>
              <a:t> to </a:t>
            </a:r>
            <a:r>
              <a:rPr lang="da-DK" dirty="0" err="1">
                <a:latin typeface="+mn-lt"/>
              </a:rPr>
              <a:t>outer</a:t>
            </a:r>
            <a:r>
              <a:rPr lang="da-DK" dirty="0">
                <a:latin typeface="+mn-lt"/>
              </a:rPr>
              <a:t> </a:t>
            </a:r>
            <a:r>
              <a:rPr lang="da-DK" dirty="0" err="1">
                <a:latin typeface="+mn-lt"/>
              </a:rPr>
              <a:t>wall</a:t>
            </a:r>
            <a:r>
              <a:rPr lang="da-DK" dirty="0">
                <a:latin typeface="+mn-lt"/>
              </a:rPr>
              <a:t> of </a:t>
            </a:r>
            <a:r>
              <a:rPr lang="da-DK" dirty="0" err="1">
                <a:latin typeface="+mn-lt"/>
              </a:rPr>
              <a:t>no</a:t>
            </a:r>
            <a:r>
              <a:rPr lang="da-DK" dirty="0">
                <a:latin typeface="+mn-lt"/>
              </a:rPr>
              <a:t> </a:t>
            </a:r>
            <a:r>
              <a:rPr lang="da-DK" dirty="0" err="1">
                <a:latin typeface="+mn-lt"/>
              </a:rPr>
              <a:t>greater</a:t>
            </a:r>
            <a:r>
              <a:rPr lang="da-DK" dirty="0">
                <a:latin typeface="+mn-lt"/>
              </a:rPr>
              <a:t> </a:t>
            </a:r>
            <a:r>
              <a:rPr lang="da-DK" dirty="0" err="1">
                <a:latin typeface="+mn-lt"/>
              </a:rPr>
              <a:t>than</a:t>
            </a:r>
            <a:r>
              <a:rPr lang="da-DK" dirty="0">
                <a:latin typeface="+mn-lt"/>
              </a:rPr>
              <a:t> 11mm and </a:t>
            </a:r>
            <a:r>
              <a:rPr lang="da-DK" dirty="0" err="1">
                <a:latin typeface="+mn-lt"/>
              </a:rPr>
              <a:t>no</a:t>
            </a:r>
            <a:r>
              <a:rPr lang="da-DK" dirty="0">
                <a:latin typeface="+mn-lt"/>
              </a:rPr>
              <a:t> </a:t>
            </a:r>
            <a:r>
              <a:rPr lang="da-DK" dirty="0" err="1">
                <a:latin typeface="+mn-lt"/>
              </a:rPr>
              <a:t>less</a:t>
            </a:r>
            <a:r>
              <a:rPr lang="da-DK" dirty="0">
                <a:latin typeface="+mn-lt"/>
              </a:rPr>
              <a:t> </a:t>
            </a:r>
            <a:r>
              <a:rPr lang="da-DK" dirty="0" err="1">
                <a:latin typeface="+mn-lt"/>
              </a:rPr>
              <a:t>than</a:t>
            </a:r>
            <a:r>
              <a:rPr lang="da-DK" dirty="0">
                <a:latin typeface="+mn-lt"/>
              </a:rPr>
              <a:t> 8 mm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+mn-lt"/>
              </a:rPr>
              <a:t>Non-</a:t>
            </a:r>
            <a:r>
              <a:rPr lang="da-DK" dirty="0" err="1">
                <a:latin typeface="+mn-lt"/>
              </a:rPr>
              <a:t>aneurysmal</a:t>
            </a:r>
            <a:r>
              <a:rPr lang="da-DK" dirty="0">
                <a:latin typeface="+mn-lt"/>
              </a:rPr>
              <a:t> </a:t>
            </a:r>
            <a:r>
              <a:rPr lang="da-DK" dirty="0" err="1">
                <a:latin typeface="+mn-lt"/>
              </a:rPr>
              <a:t>internal</a:t>
            </a:r>
            <a:r>
              <a:rPr lang="da-DK" dirty="0">
                <a:latin typeface="+mn-lt"/>
              </a:rPr>
              <a:t> </a:t>
            </a:r>
            <a:r>
              <a:rPr lang="da-DK" dirty="0" err="1">
                <a:latin typeface="+mn-lt"/>
              </a:rPr>
              <a:t>iliac</a:t>
            </a:r>
            <a:r>
              <a:rPr lang="da-DK" dirty="0">
                <a:latin typeface="+mn-lt"/>
              </a:rPr>
              <a:t> </a:t>
            </a:r>
            <a:r>
              <a:rPr lang="da-DK" dirty="0" err="1">
                <a:latin typeface="+mn-lt"/>
              </a:rPr>
              <a:t>artery</a:t>
            </a:r>
            <a:r>
              <a:rPr lang="da-DK" dirty="0">
                <a:latin typeface="+mn-lt"/>
              </a:rPr>
              <a:t> segment </a:t>
            </a:r>
            <a:r>
              <a:rPr lang="da-DK" dirty="0" err="1">
                <a:latin typeface="+mn-lt"/>
              </a:rPr>
              <a:t>distal</a:t>
            </a:r>
            <a:r>
              <a:rPr lang="da-DK" dirty="0">
                <a:latin typeface="+mn-lt"/>
              </a:rPr>
              <a:t> to the </a:t>
            </a:r>
            <a:r>
              <a:rPr lang="da-DK" dirty="0" err="1">
                <a:latin typeface="+mn-lt"/>
              </a:rPr>
              <a:t>aneurysm</a:t>
            </a:r>
            <a:r>
              <a:rPr lang="da-DK" dirty="0">
                <a:latin typeface="+mn-lt"/>
              </a:rPr>
              <a:t>: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da-DK" dirty="0">
                <a:latin typeface="+mn-lt"/>
              </a:rPr>
              <a:t>With a </a:t>
            </a:r>
            <a:r>
              <a:rPr lang="da-DK" dirty="0" err="1">
                <a:latin typeface="+mn-lt"/>
              </a:rPr>
              <a:t>length</a:t>
            </a:r>
            <a:r>
              <a:rPr lang="da-DK" dirty="0">
                <a:latin typeface="+mn-lt"/>
              </a:rPr>
              <a:t> of at </a:t>
            </a:r>
            <a:r>
              <a:rPr lang="da-DK" dirty="0" err="1">
                <a:latin typeface="+mn-lt"/>
              </a:rPr>
              <a:t>least</a:t>
            </a:r>
            <a:r>
              <a:rPr lang="da-DK" dirty="0">
                <a:latin typeface="+mn-lt"/>
              </a:rPr>
              <a:t> 10 mm (with 20-30 mm </a:t>
            </a:r>
            <a:r>
              <a:rPr lang="da-DK" dirty="0" err="1">
                <a:latin typeface="+mn-lt"/>
              </a:rPr>
              <a:t>being</a:t>
            </a:r>
            <a:r>
              <a:rPr lang="da-DK" dirty="0">
                <a:latin typeface="+mn-lt"/>
              </a:rPr>
              <a:t> </a:t>
            </a:r>
            <a:r>
              <a:rPr lang="da-DK" dirty="0" err="1">
                <a:latin typeface="+mn-lt"/>
              </a:rPr>
              <a:t>preferred</a:t>
            </a:r>
            <a:r>
              <a:rPr lang="da-DK" dirty="0">
                <a:latin typeface="+mn-lt"/>
              </a:rPr>
              <a:t>) 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da-DK" dirty="0">
                <a:latin typeface="+mn-lt"/>
              </a:rPr>
              <a:t>With a diameter acceptable for proper </a:t>
            </a:r>
            <a:r>
              <a:rPr lang="da-DK" dirty="0" err="1">
                <a:latin typeface="+mn-lt"/>
              </a:rPr>
              <a:t>sealing</a:t>
            </a:r>
            <a:endParaRPr lang="da-DK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da-DK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da-DK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1208CF43734A4F9607D116E6525CE4" ma:contentTypeVersion="13" ma:contentTypeDescription="Create a new document." ma:contentTypeScope="" ma:versionID="3600b00238227774ed9170c6142190d4">
  <xsd:schema xmlns:xsd="http://www.w3.org/2001/XMLSchema" xmlns:xs="http://www.w3.org/2001/XMLSchema" xmlns:p="http://schemas.microsoft.com/office/2006/metadata/properties" xmlns:ns3="44635491-39b4-4b72-bdf1-398219ac3822" xmlns:ns4="4daed84e-ce99-4464-aa50-30aa7f10fcaf" targetNamespace="http://schemas.microsoft.com/office/2006/metadata/properties" ma:root="true" ma:fieldsID="54840e9964a7abb5a6a71aadaf11601c" ns3:_="" ns4:_="">
    <xsd:import namespace="44635491-39b4-4b72-bdf1-398219ac3822"/>
    <xsd:import namespace="4daed84e-ce99-4464-aa50-30aa7f10fc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35491-39b4-4b72-bdf1-398219ac38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aed84e-ce99-4464-aa50-30aa7f10fc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FFD2B1-49B1-4C47-AFD3-5A922D39D3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635491-39b4-4b72-bdf1-398219ac3822"/>
    <ds:schemaRef ds:uri="4daed84e-ce99-4464-aa50-30aa7f10fc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3531B3-6252-4591-96C6-BCC1A7172A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06DF37-F168-404D-9FEA-DCE9AAF7475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17588</TotalTime>
  <Words>1047</Words>
  <Application>Microsoft Office PowerPoint</Application>
  <PresentationFormat>Presentación en pantalla (4:3)</PresentationFormat>
  <Paragraphs>193</Paragraphs>
  <Slides>18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Courier New</vt:lpstr>
      <vt:lpstr>Times</vt:lpstr>
      <vt:lpstr>Times New Roman</vt:lpstr>
      <vt:lpstr>Office Theme</vt:lpstr>
      <vt:lpstr> Zenith Branch Iliac Endovascular Graft</vt:lpstr>
      <vt:lpstr>Preservation Therapy</vt:lpstr>
      <vt:lpstr>Presentación de PowerPoint</vt:lpstr>
      <vt:lpstr>Zenith Branch Iliac System </vt:lpstr>
      <vt:lpstr>Device Modularity</vt:lpstr>
      <vt:lpstr>Device Overview  </vt:lpstr>
      <vt:lpstr>Device Design Attributes</vt:lpstr>
      <vt:lpstr>Device Configuration</vt:lpstr>
      <vt:lpstr>Indications for use</vt:lpstr>
      <vt:lpstr>   What do we know about the Cook Medical Zenith® Branch Iliac Endovascular System?   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Conclusion: Physicians Benefits</vt:lpstr>
      <vt:lpstr>Personal Experience</vt:lpstr>
    </vt:vector>
  </TitlesOfParts>
  <Company>Cook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cookadmin</dc:creator>
  <cp:lastModifiedBy>Sanchez, Raquel</cp:lastModifiedBy>
  <cp:revision>134</cp:revision>
  <cp:lastPrinted>2014-05-13T18:53:38Z</cp:lastPrinted>
  <dcterms:created xsi:type="dcterms:W3CDTF">2014-04-29T12:25:21Z</dcterms:created>
  <dcterms:modified xsi:type="dcterms:W3CDTF">2022-03-23T16:15:24Z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0x010100FA1208CF43734A4F9607D116E6525CE4</vt:lpwstr>
  </property>
</Properties>
</file>